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 uri="http://customooxmlschemas.google.com/">
      <go:slidesCustomData xmlns:go="http://customooxmlschemas.google.com/" r:id="rId28" roundtripDataSignature="AMtx7mgoSnwF3bmQHqXS3eSW+KbImkvcEw=="/>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customschemas.google.com/relationships/presentationmetadata" Target="metadata"/><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1pPr>
            <a:lvl2pPr indent="-298450" lvl="1" marL="914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2pPr>
            <a:lvl3pPr indent="-298450" lvl="2" marL="1371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3pPr>
            <a:lvl4pPr indent="-298450" lvl="3" marL="1828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4pPr>
            <a:lvl5pPr indent="-298450" lvl="4" marL="22860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5pPr>
            <a:lvl6pPr indent="-298450" lvl="5" marL="27432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6pPr>
            <a:lvl7pPr indent="-298450" lvl="6" marL="32004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7pPr>
            <a:lvl8pPr indent="-298450" lvl="7" marL="36576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8pPr>
            <a:lvl9pPr indent="-298450" lvl="8" marL="4114800" marR="0" rtl="0" algn="l">
              <a:lnSpc>
                <a:spcPct val="100000"/>
              </a:lnSpc>
              <a:spcBef>
                <a:spcPts val="0"/>
              </a:spcBef>
              <a:spcAft>
                <a:spcPts val="0"/>
              </a:spcAft>
              <a:buClr>
                <a:srgbClr val="000000"/>
              </a:buClr>
              <a:buSzPts val="1100"/>
              <a:buFont typeface="Arial"/>
              <a:buChar char="■"/>
              <a:defRPr b="0" i="0" sz="1100" u="none" cap="none" strike="noStrike">
                <a:solidFill>
                  <a:srgbClr val="000000"/>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2" name="Google Shape;192;p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7" name="Shape 247"/>
        <p:cNvGrpSpPr/>
        <p:nvPr/>
      </p:nvGrpSpPr>
      <p:grpSpPr>
        <a:xfrm>
          <a:off x="0" y="0"/>
          <a:ext cx="0" cy="0"/>
          <a:chOff x="0" y="0"/>
          <a:chExt cx="0" cy="0"/>
        </a:xfrm>
      </p:grpSpPr>
      <p:sp>
        <p:nvSpPr>
          <p:cNvPr id="248" name="Google Shape;248;p1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9" name="Google Shape;249;p1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7916"/>
              </a:lnSpc>
              <a:spcBef>
                <a:spcPts val="0"/>
              </a:spcBef>
              <a:spcAft>
                <a:spcPts val="0"/>
              </a:spcAft>
              <a:buClr>
                <a:schemeClr val="dk1"/>
              </a:buClr>
              <a:buSzPts val="1100"/>
              <a:buFont typeface="Calibri"/>
              <a:buAutoNum type="arabicPeriod"/>
            </a:pPr>
            <a:r>
              <a:rPr lang="en">
                <a:solidFill>
                  <a:schemeClr val="dk1"/>
                </a:solidFill>
                <a:latin typeface="Calibri"/>
                <a:ea typeface="Calibri"/>
                <a:cs typeface="Calibri"/>
                <a:sym typeface="Calibri"/>
              </a:rPr>
              <a:t>¿Qué quieres hacer? </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motivar</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cambiar las actitudes</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educar</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aplicar la política</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influencia con la presión de los compañeros</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superar las barreras</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55" name="Google Shape;255;p1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7916"/>
              </a:lnSpc>
              <a:spcBef>
                <a:spcPts val="0"/>
              </a:spcBef>
              <a:spcAft>
                <a:spcPts val="0"/>
              </a:spcAft>
              <a:buClr>
                <a:schemeClr val="dk1"/>
              </a:buClr>
              <a:buSzPts val="1100"/>
              <a:buFont typeface="Calibri"/>
              <a:buAutoNum type="arabicPeriod"/>
            </a:pPr>
            <a:r>
              <a:rPr lang="en">
                <a:solidFill>
                  <a:schemeClr val="dk1"/>
                </a:solidFill>
                <a:latin typeface="Calibri"/>
                <a:ea typeface="Calibri"/>
                <a:cs typeface="Calibri"/>
                <a:sym typeface="Calibri"/>
              </a:rPr>
              <a:t>¿Qué quieres hacer? </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motivar</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cambiar las actitudes</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educar</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aplicar la política</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influencia con la presión de los compañeros</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superar las barreras</a:t>
            </a:r>
            <a:endParaRPr>
              <a:solidFill>
                <a:schemeClr val="dk1"/>
              </a:solidFill>
              <a:latin typeface="Calibri"/>
              <a:ea typeface="Calibri"/>
              <a:cs typeface="Calibri"/>
              <a:sym typeface="Calibri"/>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p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1" name="Google Shape;261;p1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7916"/>
              </a:lnSpc>
              <a:spcBef>
                <a:spcPts val="0"/>
              </a:spcBef>
              <a:spcAft>
                <a:spcPts val="0"/>
              </a:spcAft>
              <a:buClr>
                <a:schemeClr val="dk1"/>
              </a:buClr>
              <a:buSzPts val="1100"/>
              <a:buFont typeface="Calibri"/>
              <a:buAutoNum type="arabicPeriod"/>
            </a:pPr>
            <a:r>
              <a:rPr lang="en">
                <a:solidFill>
                  <a:schemeClr val="dk1"/>
                </a:solidFill>
                <a:latin typeface="Calibri"/>
                <a:ea typeface="Calibri"/>
                <a:cs typeface="Calibri"/>
                <a:sym typeface="Calibri"/>
              </a:rPr>
              <a:t>¿Qué quieres hacer? </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motivar</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cambiar las actitudes</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educar</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aplicar la política</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influencia con la presión de los compañeros</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superar las barreras</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6" name="Shape 266"/>
        <p:cNvGrpSpPr/>
        <p:nvPr/>
      </p:nvGrpSpPr>
      <p:grpSpPr>
        <a:xfrm>
          <a:off x="0" y="0"/>
          <a:ext cx="0" cy="0"/>
          <a:chOff x="0" y="0"/>
          <a:chExt cx="0" cy="0"/>
        </a:xfrm>
      </p:grpSpPr>
      <p:sp>
        <p:nvSpPr>
          <p:cNvPr id="267" name="Google Shape;267;p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68" name="Google Shape;268;p1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4" name="Shape 274"/>
        <p:cNvGrpSpPr/>
        <p:nvPr/>
      </p:nvGrpSpPr>
      <p:grpSpPr>
        <a:xfrm>
          <a:off x="0" y="0"/>
          <a:ext cx="0" cy="0"/>
          <a:chOff x="0" y="0"/>
          <a:chExt cx="0" cy="0"/>
        </a:xfrm>
      </p:grpSpPr>
      <p:sp>
        <p:nvSpPr>
          <p:cNvPr id="275" name="Google Shape;275;p1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76" name="Google Shape;276;p1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1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2" name="Google Shape;282;p1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6" name="Shape 286"/>
        <p:cNvGrpSpPr/>
        <p:nvPr/>
      </p:nvGrpSpPr>
      <p:grpSpPr>
        <a:xfrm>
          <a:off x="0" y="0"/>
          <a:ext cx="0" cy="0"/>
          <a:chOff x="0" y="0"/>
          <a:chExt cx="0" cy="0"/>
        </a:xfrm>
      </p:grpSpPr>
      <p:sp>
        <p:nvSpPr>
          <p:cNvPr id="287" name="Google Shape;287;p1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88" name="Google Shape;288;p1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2" name="Shape 292"/>
        <p:cNvGrpSpPr/>
        <p:nvPr/>
      </p:nvGrpSpPr>
      <p:grpSpPr>
        <a:xfrm>
          <a:off x="0" y="0"/>
          <a:ext cx="0" cy="0"/>
          <a:chOff x="0" y="0"/>
          <a:chExt cx="0" cy="0"/>
        </a:xfrm>
      </p:grpSpPr>
      <p:sp>
        <p:nvSpPr>
          <p:cNvPr id="293" name="Google Shape;293;p1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94" name="Google Shape;294;p1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8" name="Shape 298"/>
        <p:cNvGrpSpPr/>
        <p:nvPr/>
      </p:nvGrpSpPr>
      <p:grpSpPr>
        <a:xfrm>
          <a:off x="0" y="0"/>
          <a:ext cx="0" cy="0"/>
          <a:chOff x="0" y="0"/>
          <a:chExt cx="0" cy="0"/>
        </a:xfrm>
      </p:grpSpPr>
      <p:sp>
        <p:nvSpPr>
          <p:cNvPr id="299" name="Google Shape;299;p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0" name="Google Shape;300;p1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p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06" name="Google Shape;306;p1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7" name="Shape 197"/>
        <p:cNvGrpSpPr/>
        <p:nvPr/>
      </p:nvGrpSpPr>
      <p:grpSpPr>
        <a:xfrm>
          <a:off x="0" y="0"/>
          <a:ext cx="0" cy="0"/>
          <a:chOff x="0" y="0"/>
          <a:chExt cx="0" cy="0"/>
        </a:xfrm>
      </p:grpSpPr>
      <p:sp>
        <p:nvSpPr>
          <p:cNvPr id="198" name="Google Shape;198;p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199" name="Google Shape;199;p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2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2" name="Google Shape;312;p20: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6" name="Shape 316"/>
        <p:cNvGrpSpPr/>
        <p:nvPr/>
      </p:nvGrpSpPr>
      <p:grpSpPr>
        <a:xfrm>
          <a:off x="0" y="0"/>
          <a:ext cx="0" cy="0"/>
          <a:chOff x="0" y="0"/>
          <a:chExt cx="0" cy="0"/>
        </a:xfrm>
      </p:grpSpPr>
      <p:sp>
        <p:nvSpPr>
          <p:cNvPr id="317" name="Google Shape;317;p2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18" name="Google Shape;318;p21: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p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324" name="Google Shape;324;p22: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06" name="Google Shape;206;p3: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355600" lvl="0" marL="457200" rtl="0" algn="l">
              <a:lnSpc>
                <a:spcPct val="90000"/>
              </a:lnSpc>
              <a:spcBef>
                <a:spcPts val="800"/>
              </a:spcBef>
              <a:spcAft>
                <a:spcPts val="0"/>
              </a:spcAft>
              <a:buClr>
                <a:schemeClr val="dk1"/>
              </a:buClr>
              <a:buSzPts val="2000"/>
              <a:buChar char="•"/>
            </a:pPr>
            <a:r>
              <a:rPr lang="en" sz="2000">
                <a:solidFill>
                  <a:schemeClr val="dk1"/>
                </a:solidFill>
              </a:rPr>
              <a:t>motivar (¿te hará mejor persona? ¿más feliz? ¿más útil? etc...)</a:t>
            </a:r>
            <a:endParaRPr sz="2000">
              <a:solidFill>
                <a:schemeClr val="dk1"/>
              </a:solidFill>
            </a:endParaRPr>
          </a:p>
          <a:p>
            <a:pPr indent="-355600" lvl="0" marL="457200" rtl="0" algn="l">
              <a:lnSpc>
                <a:spcPct val="90000"/>
              </a:lnSpc>
              <a:spcBef>
                <a:spcPts val="0"/>
              </a:spcBef>
              <a:spcAft>
                <a:spcPts val="0"/>
              </a:spcAft>
              <a:buClr>
                <a:schemeClr val="dk1"/>
              </a:buClr>
              <a:buSzPts val="2000"/>
              <a:buChar char="•"/>
            </a:pPr>
            <a:r>
              <a:rPr lang="en" sz="2000">
                <a:solidFill>
                  <a:schemeClr val="dk1"/>
                </a:solidFill>
              </a:rPr>
              <a:t>cambiar las actitudes (¿puedes convencerles de que es guay? ¿importante? ¿bueno? ¿beneficioso económicamente? etc...)</a:t>
            </a:r>
            <a:endParaRPr sz="2000">
              <a:solidFill>
                <a:schemeClr val="dk1"/>
              </a:solidFill>
            </a:endParaRPr>
          </a:p>
          <a:p>
            <a:pPr indent="-355600" lvl="0" marL="457200" rtl="0" algn="l">
              <a:lnSpc>
                <a:spcPct val="90000"/>
              </a:lnSpc>
              <a:spcBef>
                <a:spcPts val="0"/>
              </a:spcBef>
              <a:spcAft>
                <a:spcPts val="0"/>
              </a:spcAft>
              <a:buClr>
                <a:schemeClr val="dk1"/>
              </a:buClr>
              <a:buSzPts val="2000"/>
              <a:buChar char="•"/>
            </a:pPr>
            <a:r>
              <a:rPr lang="en" sz="2000">
                <a:solidFill>
                  <a:schemeClr val="dk1"/>
                </a:solidFill>
              </a:rPr>
              <a:t>educar (¿qué necesitan saber? ¿qué temen? etc.)</a:t>
            </a:r>
            <a:endParaRPr sz="2000">
              <a:solidFill>
                <a:schemeClr val="dk1"/>
              </a:solidFill>
            </a:endParaRPr>
          </a:p>
          <a:p>
            <a:pPr indent="-355600" lvl="0" marL="457200" rtl="0" algn="l">
              <a:lnSpc>
                <a:spcPct val="90000"/>
              </a:lnSpc>
              <a:spcBef>
                <a:spcPts val="0"/>
              </a:spcBef>
              <a:spcAft>
                <a:spcPts val="0"/>
              </a:spcAft>
              <a:buClr>
                <a:schemeClr val="dk1"/>
              </a:buClr>
              <a:buSzPts val="2000"/>
              <a:buChar char="•"/>
            </a:pPr>
            <a:r>
              <a:rPr lang="en" sz="2000">
                <a:solidFill>
                  <a:schemeClr val="dk1"/>
                </a:solidFill>
              </a:rPr>
              <a:t>utilizar historias emocionales (¿qué les importa realmente? ¿qué quieren emocional o socialmente? etc...)</a:t>
            </a:r>
            <a:endParaRPr sz="2000">
              <a:solidFill>
                <a:schemeClr val="dk1"/>
              </a:solidFill>
            </a:endParaRPr>
          </a:p>
          <a:p>
            <a:pPr indent="-355600" lvl="0" marL="457200" rtl="0" algn="l">
              <a:lnSpc>
                <a:spcPct val="90000"/>
              </a:lnSpc>
              <a:spcBef>
                <a:spcPts val="0"/>
              </a:spcBef>
              <a:spcAft>
                <a:spcPts val="0"/>
              </a:spcAft>
              <a:buClr>
                <a:schemeClr val="dk1"/>
              </a:buClr>
              <a:buSzPts val="2000"/>
              <a:buChar char="•"/>
            </a:pPr>
            <a:r>
              <a:rPr lang="en" sz="2000">
                <a:solidFill>
                  <a:schemeClr val="dk1"/>
                </a:solidFill>
              </a:rPr>
              <a:t>influencia con la presión de los compañeros (¿cómo convencerles de que todo el mundo lo hace? etc...)</a:t>
            </a:r>
            <a:endParaRPr sz="2000">
              <a:solidFill>
                <a:schemeClr val="dk1"/>
              </a:solidFill>
            </a:endParaRPr>
          </a:p>
          <a:p>
            <a:pPr indent="-355600" lvl="0" marL="457200" rtl="0" algn="l">
              <a:lnSpc>
                <a:spcPct val="90000"/>
              </a:lnSpc>
              <a:spcBef>
                <a:spcPts val="0"/>
              </a:spcBef>
              <a:spcAft>
                <a:spcPts val="0"/>
              </a:spcAft>
              <a:buClr>
                <a:schemeClr val="dk1"/>
              </a:buClr>
              <a:buSzPts val="2000"/>
              <a:buChar char="•"/>
            </a:pPr>
            <a:r>
              <a:rPr lang="en" sz="2000">
                <a:solidFill>
                  <a:schemeClr val="dk1"/>
                </a:solidFill>
              </a:rPr>
              <a:t>superar las barreras (¿puedes eliminar la razón por la que no pueden/quieren realizar este comportamiento?)</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2" name="Google Shape;212;p4: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SzPts val="1100"/>
              <a:buNone/>
            </a:pPr>
            <a:r>
              <a:rPr lang="en"/>
              <a:t>Captura truchas, No Covid-19</a:t>
            </a:r>
            <a:endParaRPr/>
          </a:p>
          <a:p>
            <a:pPr indent="0" lvl="0" marL="0" rtl="0" algn="l">
              <a:lnSpc>
                <a:spcPct val="100000"/>
              </a:lnSpc>
              <a:spcBef>
                <a:spcPts val="0"/>
              </a:spcBef>
              <a:spcAft>
                <a:spcPts val="0"/>
              </a:spcAft>
              <a:buSzPts val="1100"/>
              <a:buNone/>
            </a:pPr>
            <a:r>
              <a:rPr lang="en"/>
              <a:t>Haz tu parte para aplanar la curva</a:t>
            </a:r>
            <a:endParaRPr/>
          </a:p>
          <a:p>
            <a:pPr indent="0" lvl="0" marL="0" rtl="0" algn="l">
              <a:lnSpc>
                <a:spcPct val="100000"/>
              </a:lnSpc>
              <a:spcBef>
                <a:spcPts val="0"/>
              </a:spcBef>
              <a:spcAft>
                <a:spcPts val="0"/>
              </a:spcAft>
              <a:buSzPts val="1100"/>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p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19" name="Google Shape;219;p5: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7916"/>
              </a:lnSpc>
              <a:spcBef>
                <a:spcPts val="0"/>
              </a:spcBef>
              <a:spcAft>
                <a:spcPts val="0"/>
              </a:spcAft>
              <a:buClr>
                <a:schemeClr val="dk1"/>
              </a:buClr>
              <a:buSzPts val="1100"/>
              <a:buFont typeface="Calibri"/>
              <a:buAutoNum type="arabicPeriod"/>
            </a:pPr>
            <a:r>
              <a:rPr lang="en">
                <a:solidFill>
                  <a:schemeClr val="dk1"/>
                </a:solidFill>
                <a:latin typeface="Calibri"/>
                <a:ea typeface="Calibri"/>
                <a:cs typeface="Calibri"/>
                <a:sym typeface="Calibri"/>
              </a:rPr>
              <a:t>¿Qué quieres hacer? </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motivar</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cambiar las actitudes</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educar</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aplicar la política</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influencia con la presión de los compañeros</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superar las barreras</a:t>
            </a:r>
            <a:endParaRPr>
              <a:solidFill>
                <a:schemeClr val="dk1"/>
              </a:solidFill>
              <a:latin typeface="Calibri"/>
              <a:ea typeface="Calibri"/>
              <a:cs typeface="Calibri"/>
              <a:sym typeface="Calibri"/>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3" name="Shape 223"/>
        <p:cNvGrpSpPr/>
        <p:nvPr/>
      </p:nvGrpSpPr>
      <p:grpSpPr>
        <a:xfrm>
          <a:off x="0" y="0"/>
          <a:ext cx="0" cy="0"/>
          <a:chOff x="0" y="0"/>
          <a:chExt cx="0" cy="0"/>
        </a:xfrm>
      </p:grpSpPr>
      <p:sp>
        <p:nvSpPr>
          <p:cNvPr id="224" name="Google Shape;224;p6: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25" name="Google Shape;225;p6: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7916"/>
              </a:lnSpc>
              <a:spcBef>
                <a:spcPts val="0"/>
              </a:spcBef>
              <a:spcAft>
                <a:spcPts val="0"/>
              </a:spcAft>
              <a:buClr>
                <a:schemeClr val="dk1"/>
              </a:buClr>
              <a:buSzPts val="1100"/>
              <a:buFont typeface="Calibri"/>
              <a:buAutoNum type="arabicPeriod"/>
            </a:pPr>
            <a:r>
              <a:rPr lang="en">
                <a:solidFill>
                  <a:schemeClr val="dk1"/>
                </a:solidFill>
                <a:latin typeface="Calibri"/>
                <a:ea typeface="Calibri"/>
                <a:cs typeface="Calibri"/>
                <a:sym typeface="Calibri"/>
              </a:rPr>
              <a:t>¿Qué quieres hacer? </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motivar</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cambiar las actitudes</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educar</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aplicar la política</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influencia con la presión de los compañeros</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superar las barreras</a:t>
            </a:r>
            <a:endParaRPr>
              <a:solidFill>
                <a:schemeClr val="dk1"/>
              </a:solidFill>
              <a:latin typeface="Calibri"/>
              <a:ea typeface="Calibri"/>
              <a:cs typeface="Calibri"/>
              <a:sym typeface="Calibri"/>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1" name="Google Shape;231;p7: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7916"/>
              </a:lnSpc>
              <a:spcBef>
                <a:spcPts val="0"/>
              </a:spcBef>
              <a:spcAft>
                <a:spcPts val="0"/>
              </a:spcAft>
              <a:buClr>
                <a:schemeClr val="dk1"/>
              </a:buClr>
              <a:buSzPts val="1100"/>
              <a:buFont typeface="Calibri"/>
              <a:buAutoNum type="arabicPeriod"/>
            </a:pPr>
            <a:r>
              <a:rPr lang="en">
                <a:solidFill>
                  <a:schemeClr val="dk1"/>
                </a:solidFill>
                <a:latin typeface="Calibri"/>
                <a:ea typeface="Calibri"/>
                <a:cs typeface="Calibri"/>
                <a:sym typeface="Calibri"/>
              </a:rPr>
              <a:t>¿Qué quieres hacer? </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motivar</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cambiar las actitudes</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educar</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aplicar la política</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influencia con la presión de los compañeros</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superar las barreras</a:t>
            </a:r>
            <a:endParaRPr>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5" name="Shape 235"/>
        <p:cNvGrpSpPr/>
        <p:nvPr/>
      </p:nvGrpSpPr>
      <p:grpSpPr>
        <a:xfrm>
          <a:off x="0" y="0"/>
          <a:ext cx="0" cy="0"/>
          <a:chOff x="0" y="0"/>
          <a:chExt cx="0" cy="0"/>
        </a:xfrm>
      </p:grpSpPr>
      <p:sp>
        <p:nvSpPr>
          <p:cNvPr id="236" name="Google Shape;236;p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37" name="Google Shape;237;p8: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7916"/>
              </a:lnSpc>
              <a:spcBef>
                <a:spcPts val="0"/>
              </a:spcBef>
              <a:spcAft>
                <a:spcPts val="0"/>
              </a:spcAft>
              <a:buClr>
                <a:schemeClr val="dk1"/>
              </a:buClr>
              <a:buSzPts val="1100"/>
              <a:buFont typeface="Calibri"/>
              <a:buAutoNum type="arabicPeriod"/>
            </a:pPr>
            <a:r>
              <a:rPr lang="en">
                <a:solidFill>
                  <a:schemeClr val="dk1"/>
                </a:solidFill>
                <a:latin typeface="Calibri"/>
                <a:ea typeface="Calibri"/>
                <a:cs typeface="Calibri"/>
                <a:sym typeface="Calibri"/>
              </a:rPr>
              <a:t>¿Qué quieres hacer? </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motivar</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cambiar las actitudes</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educar</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aplicar la política</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influencia con la presión de los compañeros</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superar las barreras</a:t>
            </a:r>
            <a:endParaRPr>
              <a:solidFill>
                <a:schemeClr val="dk1"/>
              </a:solidFill>
              <a:latin typeface="Calibri"/>
              <a:ea typeface="Calibri"/>
              <a:cs typeface="Calibri"/>
              <a:sym typeface="Calibri"/>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243" name="Google Shape;243;p9:notes"/>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p>
            <a:pPr indent="-298450" lvl="0" marL="457200" rtl="0" algn="l">
              <a:lnSpc>
                <a:spcPct val="107916"/>
              </a:lnSpc>
              <a:spcBef>
                <a:spcPts val="0"/>
              </a:spcBef>
              <a:spcAft>
                <a:spcPts val="0"/>
              </a:spcAft>
              <a:buClr>
                <a:schemeClr val="dk1"/>
              </a:buClr>
              <a:buSzPts val="1100"/>
              <a:buFont typeface="Calibri"/>
              <a:buAutoNum type="arabicPeriod"/>
            </a:pPr>
            <a:r>
              <a:rPr lang="en">
                <a:solidFill>
                  <a:schemeClr val="dk1"/>
                </a:solidFill>
                <a:latin typeface="Calibri"/>
                <a:ea typeface="Calibri"/>
                <a:cs typeface="Calibri"/>
                <a:sym typeface="Calibri"/>
              </a:rPr>
              <a:t>¿Qué quieres hacer? </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motivar</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cambiar las actitudes</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educar</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aplicar la política</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influencia con la presión de los compañeros</a:t>
            </a:r>
            <a:endParaRPr>
              <a:solidFill>
                <a:schemeClr val="dk1"/>
              </a:solidFill>
              <a:latin typeface="Calibri"/>
              <a:ea typeface="Calibri"/>
              <a:cs typeface="Calibri"/>
              <a:sym typeface="Calibri"/>
            </a:endParaRPr>
          </a:p>
          <a:p>
            <a:pPr indent="-298450" lvl="1" marL="914400" rtl="0" algn="l">
              <a:lnSpc>
                <a:spcPct val="107916"/>
              </a:lnSpc>
              <a:spcBef>
                <a:spcPts val="0"/>
              </a:spcBef>
              <a:spcAft>
                <a:spcPts val="0"/>
              </a:spcAft>
              <a:buClr>
                <a:schemeClr val="dk1"/>
              </a:buClr>
              <a:buSzPts val="1100"/>
              <a:buFont typeface="Calibri"/>
              <a:buAutoNum type="alphaLcPeriod"/>
            </a:pPr>
            <a:r>
              <a:rPr lang="en">
                <a:solidFill>
                  <a:schemeClr val="dk1"/>
                </a:solidFill>
                <a:latin typeface="Calibri"/>
                <a:ea typeface="Calibri"/>
                <a:cs typeface="Calibri"/>
                <a:sym typeface="Calibri"/>
              </a:rPr>
              <a:t>superar las barreras</a:t>
            </a:r>
            <a:endParaRPr>
              <a:solidFill>
                <a:schemeClr val="dk1"/>
              </a:solidFill>
              <a:latin typeface="Calibri"/>
              <a:ea typeface="Calibri"/>
              <a:cs typeface="Calibri"/>
              <a:sym typeface="Calibri"/>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6.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7.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 Id="rId3"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2" name="Shape 12"/>
        <p:cNvGrpSpPr/>
        <p:nvPr/>
      </p:nvGrpSpPr>
      <p:grpSpPr>
        <a:xfrm>
          <a:off x="0" y="0"/>
          <a:ext cx="0" cy="0"/>
          <a:chOff x="0" y="0"/>
          <a:chExt cx="0" cy="0"/>
        </a:xfrm>
      </p:grpSpPr>
      <p:pic>
        <p:nvPicPr>
          <p:cNvPr id="13" name="Google Shape;13;p24"/>
          <p:cNvPicPr preferRelativeResize="0"/>
          <p:nvPr/>
        </p:nvPicPr>
        <p:blipFill rotWithShape="1">
          <a:blip r:embed="rId2">
            <a:alphaModFix/>
          </a:blip>
          <a:srcRect b="0" l="0" r="0" t="0"/>
          <a:stretch/>
        </p:blipFill>
        <p:spPr>
          <a:xfrm>
            <a:off x="0" y="0"/>
            <a:ext cx="9144000" cy="5323112"/>
          </a:xfrm>
          <a:prstGeom prst="rect">
            <a:avLst/>
          </a:prstGeom>
          <a:noFill/>
          <a:ln>
            <a:noFill/>
          </a:ln>
        </p:spPr>
      </p:pic>
      <p:sp>
        <p:nvSpPr>
          <p:cNvPr id="14" name="Google Shape;14;p24"/>
          <p:cNvSpPr txBox="1"/>
          <p:nvPr>
            <p:ph type="title"/>
          </p:nvPr>
        </p:nvSpPr>
        <p:spPr>
          <a:xfrm>
            <a:off x="628650" y="792991"/>
            <a:ext cx="78867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lt1"/>
              </a:buClr>
              <a:buSzPts val="4500"/>
              <a:buFont typeface="Arial"/>
              <a:buNone/>
              <a:defRPr sz="45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5" name="Google Shape;15;p24"/>
          <p:cNvSpPr txBox="1"/>
          <p:nvPr>
            <p:ph idx="1" type="body"/>
          </p:nvPr>
        </p:nvSpPr>
        <p:spPr>
          <a:xfrm>
            <a:off x="628650" y="3271035"/>
            <a:ext cx="2560500" cy="495300"/>
          </a:xfrm>
          <a:prstGeom prst="rect">
            <a:avLst/>
          </a:prstGeom>
          <a:noFill/>
          <a:ln>
            <a:noFill/>
          </a:ln>
        </p:spPr>
        <p:txBody>
          <a:bodyPr anchorCtr="0" anchor="t" bIns="34275" lIns="68575" spcFirstLastPara="1" rIns="68575" wrap="square" tIns="34275">
            <a:normAutofit/>
          </a:bodyPr>
          <a:lstStyle>
            <a:lvl1pPr indent="-228600" lvl="0" marL="457200" algn="l">
              <a:lnSpc>
                <a:spcPct val="100000"/>
              </a:lnSpc>
              <a:spcBef>
                <a:spcPts val="800"/>
              </a:spcBef>
              <a:spcAft>
                <a:spcPts val="0"/>
              </a:spcAft>
              <a:buClr>
                <a:schemeClr val="lt1"/>
              </a:buClr>
              <a:buSzPts val="1400"/>
              <a:buNone/>
              <a:defRPr sz="1400">
                <a:solidFill>
                  <a:schemeClr val="lt1"/>
                </a:solidFill>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6" name="Google Shape;16;p24"/>
          <p:cNvSpPr txBox="1"/>
          <p:nvPr>
            <p:ph idx="2" type="body"/>
          </p:nvPr>
        </p:nvSpPr>
        <p:spPr>
          <a:xfrm>
            <a:off x="628650" y="3792905"/>
            <a:ext cx="2144400" cy="399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lt1"/>
              </a:buClr>
              <a:buSzPts val="1400"/>
              <a:buNone/>
              <a:defRPr sz="1400">
                <a:solidFill>
                  <a:schemeClr val="lt1"/>
                </a:solidFill>
              </a:defRPr>
            </a:lvl1pPr>
            <a:lvl2pPr indent="-228600" lvl="1" marL="914400" algn="l">
              <a:lnSpc>
                <a:spcPct val="90000"/>
              </a:lnSpc>
              <a:spcBef>
                <a:spcPts val="400"/>
              </a:spcBef>
              <a:spcAft>
                <a:spcPts val="0"/>
              </a:spcAft>
              <a:buClr>
                <a:schemeClr val="dk1"/>
              </a:buClr>
              <a:buSzPts val="1800"/>
              <a:buNone/>
              <a:defRPr/>
            </a:lvl2pPr>
            <a:lvl3pPr indent="-228600" lvl="2" marL="1371600" algn="l">
              <a:lnSpc>
                <a:spcPct val="90000"/>
              </a:lnSpc>
              <a:spcBef>
                <a:spcPts val="400"/>
              </a:spcBef>
              <a:spcAft>
                <a:spcPts val="0"/>
              </a:spcAft>
              <a:buClr>
                <a:schemeClr val="dk1"/>
              </a:buClr>
              <a:buSzPts val="1500"/>
              <a:buNone/>
              <a:defRPr/>
            </a:lvl3pPr>
            <a:lvl4pPr indent="-228600" lvl="3" marL="1828800" algn="l">
              <a:lnSpc>
                <a:spcPct val="90000"/>
              </a:lnSpc>
              <a:spcBef>
                <a:spcPts val="400"/>
              </a:spcBef>
              <a:spcAft>
                <a:spcPts val="0"/>
              </a:spcAft>
              <a:buClr>
                <a:schemeClr val="dk1"/>
              </a:buClr>
              <a:buSzPts val="1400"/>
              <a:buNone/>
              <a:defRPr/>
            </a:lvl4pPr>
            <a:lvl5pPr indent="-228600" lvl="4" marL="2286000" algn="l">
              <a:lnSpc>
                <a:spcPct val="90000"/>
              </a:lnSpc>
              <a:spcBef>
                <a:spcPts val="400"/>
              </a:spcBef>
              <a:spcAft>
                <a:spcPts val="0"/>
              </a:spcAft>
              <a:buClr>
                <a:schemeClr val="dk1"/>
              </a:buClr>
              <a:buSzPts val="1400"/>
              <a:buNone/>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7" name="Google Shape;17;p24"/>
          <p:cNvSpPr txBox="1"/>
          <p:nvPr>
            <p:ph idx="3" type="body"/>
          </p:nvPr>
        </p:nvSpPr>
        <p:spPr>
          <a:xfrm>
            <a:off x="628650" y="2062913"/>
            <a:ext cx="6199500" cy="598500"/>
          </a:xfrm>
          <a:prstGeom prst="rect">
            <a:avLst/>
          </a:prstGeom>
          <a:noFill/>
          <a:ln>
            <a:noFill/>
          </a:ln>
        </p:spPr>
        <p:txBody>
          <a:bodyPr anchorCtr="0" anchor="t" bIns="34275" lIns="68575" spcFirstLastPara="1" rIns="68575" wrap="square" tIns="34275">
            <a:noAutofit/>
          </a:bodyPr>
          <a:lstStyle>
            <a:lvl1pPr indent="-228600" lvl="0" marL="457200" algn="l">
              <a:lnSpc>
                <a:spcPct val="90000"/>
              </a:lnSpc>
              <a:spcBef>
                <a:spcPts val="800"/>
              </a:spcBef>
              <a:spcAft>
                <a:spcPts val="0"/>
              </a:spcAft>
              <a:buClr>
                <a:schemeClr val="lt1"/>
              </a:buClr>
              <a:buSzPts val="2700"/>
              <a:buNone/>
              <a:defRPr sz="2700">
                <a:solidFill>
                  <a:schemeClr val="lt1"/>
                </a:solidFill>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ection Header">
  <p:cSld name="1_Section Header">
    <p:spTree>
      <p:nvGrpSpPr>
        <p:cNvPr id="75" name="Shape 75"/>
        <p:cNvGrpSpPr/>
        <p:nvPr/>
      </p:nvGrpSpPr>
      <p:grpSpPr>
        <a:xfrm>
          <a:off x="0" y="0"/>
          <a:ext cx="0" cy="0"/>
          <a:chOff x="0" y="0"/>
          <a:chExt cx="0" cy="0"/>
        </a:xfrm>
      </p:grpSpPr>
      <p:pic>
        <p:nvPicPr>
          <p:cNvPr id="76" name="Google Shape;76;p33"/>
          <p:cNvPicPr preferRelativeResize="0"/>
          <p:nvPr/>
        </p:nvPicPr>
        <p:blipFill rotWithShape="1">
          <a:blip r:embed="rId2">
            <a:alphaModFix/>
          </a:blip>
          <a:srcRect b="0" l="0" r="0" t="0"/>
          <a:stretch/>
        </p:blipFill>
        <p:spPr>
          <a:xfrm>
            <a:off x="-33837" y="-38065"/>
            <a:ext cx="9211675" cy="5079174"/>
          </a:xfrm>
          <a:prstGeom prst="rect">
            <a:avLst/>
          </a:prstGeom>
          <a:noFill/>
          <a:ln>
            <a:noFill/>
          </a:ln>
        </p:spPr>
      </p:pic>
      <p:sp>
        <p:nvSpPr>
          <p:cNvPr id="77" name="Google Shape;77;p33"/>
          <p:cNvSpPr txBox="1"/>
          <p:nvPr>
            <p:ph type="title"/>
          </p:nvPr>
        </p:nvSpPr>
        <p:spPr>
          <a:xfrm>
            <a:off x="623888" y="1047309"/>
            <a:ext cx="7886700" cy="21396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rgbClr val="005A9E"/>
              </a:buClr>
              <a:buSzPts val="4100"/>
              <a:buFont typeface="Arial"/>
              <a:buNone/>
              <a:defRPr sz="41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8" name="Google Shape;78;p33"/>
          <p:cNvSpPr txBox="1"/>
          <p:nvPr>
            <p:ph idx="1" type="body"/>
          </p:nvPr>
        </p:nvSpPr>
        <p:spPr>
          <a:xfrm>
            <a:off x="623887" y="3186862"/>
            <a:ext cx="7886700" cy="1125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rgbClr val="7F7F7F"/>
              </a:buClr>
              <a:buSzPts val="2100"/>
              <a:buNone/>
              <a:defRPr sz="2100">
                <a:solidFill>
                  <a:srgbClr val="7F7F7F"/>
                </a:solidFill>
              </a:defRPr>
            </a:lvl1pPr>
            <a:lvl2pPr indent="-228600" lvl="1" marL="914400" algn="l">
              <a:lnSpc>
                <a:spcPct val="90000"/>
              </a:lnSpc>
              <a:spcBef>
                <a:spcPts val="400"/>
              </a:spcBef>
              <a:spcAft>
                <a:spcPts val="0"/>
              </a:spcAft>
              <a:buClr>
                <a:srgbClr val="888888"/>
              </a:buClr>
              <a:buSzPts val="1500"/>
              <a:buNone/>
              <a:defRPr sz="1500">
                <a:solidFill>
                  <a:srgbClr val="888888"/>
                </a:solidFill>
              </a:defRPr>
            </a:lvl2pPr>
            <a:lvl3pPr indent="-228600" lvl="2" marL="1371600" algn="l">
              <a:lnSpc>
                <a:spcPct val="90000"/>
              </a:lnSpc>
              <a:spcBef>
                <a:spcPts val="400"/>
              </a:spcBef>
              <a:spcAft>
                <a:spcPts val="0"/>
              </a:spcAft>
              <a:buClr>
                <a:srgbClr val="888888"/>
              </a:buClr>
              <a:buSzPts val="1400"/>
              <a:buNone/>
              <a:defRPr sz="1400">
                <a:solidFill>
                  <a:srgbClr val="888888"/>
                </a:solidFill>
              </a:defRPr>
            </a:lvl3pPr>
            <a:lvl4pPr indent="-228600" lvl="3" marL="1828800" algn="l">
              <a:lnSpc>
                <a:spcPct val="90000"/>
              </a:lnSpc>
              <a:spcBef>
                <a:spcPts val="400"/>
              </a:spcBef>
              <a:spcAft>
                <a:spcPts val="0"/>
              </a:spcAft>
              <a:buClr>
                <a:srgbClr val="888888"/>
              </a:buClr>
              <a:buSzPts val="1200"/>
              <a:buNone/>
              <a:defRPr sz="1200">
                <a:solidFill>
                  <a:srgbClr val="888888"/>
                </a:solidFill>
              </a:defRPr>
            </a:lvl4pPr>
            <a:lvl5pPr indent="-228600" lvl="4" marL="2286000" algn="l">
              <a:lnSpc>
                <a:spcPct val="90000"/>
              </a:lnSpc>
              <a:spcBef>
                <a:spcPts val="400"/>
              </a:spcBef>
              <a:spcAft>
                <a:spcPts val="0"/>
              </a:spcAft>
              <a:buClr>
                <a:srgbClr val="888888"/>
              </a:buClr>
              <a:buSzPts val="1200"/>
              <a:buNone/>
              <a:defRPr sz="1200">
                <a:solidFill>
                  <a:srgbClr val="888888"/>
                </a:solidFill>
              </a:defRPr>
            </a:lvl5pPr>
            <a:lvl6pPr indent="-228600" lvl="5" marL="2743200" algn="l">
              <a:lnSpc>
                <a:spcPct val="90000"/>
              </a:lnSpc>
              <a:spcBef>
                <a:spcPts val="400"/>
              </a:spcBef>
              <a:spcAft>
                <a:spcPts val="0"/>
              </a:spcAft>
              <a:buClr>
                <a:srgbClr val="888888"/>
              </a:buClr>
              <a:buSzPts val="1200"/>
              <a:buNone/>
              <a:defRPr sz="1200">
                <a:solidFill>
                  <a:srgbClr val="888888"/>
                </a:solidFill>
              </a:defRPr>
            </a:lvl6pPr>
            <a:lvl7pPr indent="-228600" lvl="6" marL="3200400" algn="l">
              <a:lnSpc>
                <a:spcPct val="90000"/>
              </a:lnSpc>
              <a:spcBef>
                <a:spcPts val="400"/>
              </a:spcBef>
              <a:spcAft>
                <a:spcPts val="0"/>
              </a:spcAft>
              <a:buClr>
                <a:srgbClr val="888888"/>
              </a:buClr>
              <a:buSzPts val="1200"/>
              <a:buNone/>
              <a:defRPr sz="1200">
                <a:solidFill>
                  <a:srgbClr val="888888"/>
                </a:solidFill>
              </a:defRPr>
            </a:lvl7pPr>
            <a:lvl8pPr indent="-228600" lvl="7" marL="3657600" algn="l">
              <a:lnSpc>
                <a:spcPct val="90000"/>
              </a:lnSpc>
              <a:spcBef>
                <a:spcPts val="400"/>
              </a:spcBef>
              <a:spcAft>
                <a:spcPts val="0"/>
              </a:spcAft>
              <a:buClr>
                <a:srgbClr val="888888"/>
              </a:buClr>
              <a:buSzPts val="1200"/>
              <a:buNone/>
              <a:defRPr sz="1200">
                <a:solidFill>
                  <a:srgbClr val="888888"/>
                </a:solidFill>
              </a:defRPr>
            </a:lvl8pPr>
            <a:lvl9pPr indent="-228600" lvl="8" marL="4114800" algn="l">
              <a:lnSpc>
                <a:spcPct val="90000"/>
              </a:lnSpc>
              <a:spcBef>
                <a:spcPts val="400"/>
              </a:spcBef>
              <a:spcAft>
                <a:spcPts val="0"/>
              </a:spcAft>
              <a:buClr>
                <a:srgbClr val="888888"/>
              </a:buClr>
              <a:buSzPts val="1200"/>
              <a:buNone/>
              <a:defRPr sz="1200">
                <a:solidFill>
                  <a:srgbClr val="888888"/>
                </a:solidFill>
              </a:defRPr>
            </a:lvl9pPr>
          </a:lstStyle>
          <a:p/>
        </p:txBody>
      </p:sp>
      <p:sp>
        <p:nvSpPr>
          <p:cNvPr id="79" name="Google Shape;79;p3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80" name="Google Shape;80;p3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81" name="Google Shape;81;p3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82" name="Shape 82"/>
        <p:cNvGrpSpPr/>
        <p:nvPr/>
      </p:nvGrpSpPr>
      <p:grpSpPr>
        <a:xfrm>
          <a:off x="0" y="0"/>
          <a:ext cx="0" cy="0"/>
          <a:chOff x="0" y="0"/>
          <a:chExt cx="0" cy="0"/>
        </a:xfrm>
      </p:grpSpPr>
      <p:sp>
        <p:nvSpPr>
          <p:cNvPr id="83" name="Google Shape;83;p34"/>
          <p:cNvSpPr txBox="1"/>
          <p:nvPr>
            <p:ph type="title"/>
          </p:nvPr>
        </p:nvSpPr>
        <p:spPr>
          <a:xfrm>
            <a:off x="628650" y="510778"/>
            <a:ext cx="7886700" cy="6675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rgbClr val="005A9E"/>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84" name="Google Shape;84;p3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85" name="Google Shape;85;p3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86" name="Google Shape;86;p3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le Only">
  <p:cSld name="5_Title Only">
    <p:spTree>
      <p:nvGrpSpPr>
        <p:cNvPr id="87" name="Shape 87"/>
        <p:cNvGrpSpPr/>
        <p:nvPr/>
      </p:nvGrpSpPr>
      <p:grpSpPr>
        <a:xfrm>
          <a:off x="0" y="0"/>
          <a:ext cx="0" cy="0"/>
          <a:chOff x="0" y="0"/>
          <a:chExt cx="0" cy="0"/>
        </a:xfrm>
      </p:grpSpPr>
      <p:pic>
        <p:nvPicPr>
          <p:cNvPr id="88" name="Google Shape;88;p35"/>
          <p:cNvPicPr preferRelativeResize="0"/>
          <p:nvPr/>
        </p:nvPicPr>
        <p:blipFill rotWithShape="1">
          <a:blip r:embed="rId2">
            <a:alphaModFix/>
          </a:blip>
          <a:srcRect b="0" l="0" r="0" t="0"/>
          <a:stretch/>
        </p:blipFill>
        <p:spPr>
          <a:xfrm>
            <a:off x="3" y="0"/>
            <a:ext cx="9143994" cy="1198709"/>
          </a:xfrm>
          <a:prstGeom prst="rect">
            <a:avLst/>
          </a:prstGeom>
          <a:noFill/>
          <a:ln>
            <a:noFill/>
          </a:ln>
        </p:spPr>
      </p:pic>
      <p:sp>
        <p:nvSpPr>
          <p:cNvPr id="89" name="Google Shape;89;p35"/>
          <p:cNvSpPr txBox="1"/>
          <p:nvPr>
            <p:ph type="title"/>
          </p:nvPr>
        </p:nvSpPr>
        <p:spPr>
          <a:xfrm>
            <a:off x="513550" y="18448"/>
            <a:ext cx="78867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lt1"/>
              </a:buClr>
              <a:buSzPts val="2600"/>
              <a:buFont typeface="Arial"/>
              <a:buNone/>
              <a:defRPr sz="26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90" name="Google Shape;90;p3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91" name="Google Shape;91;p3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92" name="Google Shape;92;p3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93" name="Google Shape;93;p3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le Only">
  <p:cSld name="6_Title Only">
    <p:spTree>
      <p:nvGrpSpPr>
        <p:cNvPr id="94" name="Shape 94"/>
        <p:cNvGrpSpPr/>
        <p:nvPr/>
      </p:nvGrpSpPr>
      <p:grpSpPr>
        <a:xfrm>
          <a:off x="0" y="0"/>
          <a:ext cx="0" cy="0"/>
          <a:chOff x="0" y="0"/>
          <a:chExt cx="0" cy="0"/>
        </a:xfrm>
      </p:grpSpPr>
      <p:pic>
        <p:nvPicPr>
          <p:cNvPr id="95" name="Google Shape;95;p36"/>
          <p:cNvPicPr preferRelativeResize="0"/>
          <p:nvPr/>
        </p:nvPicPr>
        <p:blipFill rotWithShape="1">
          <a:blip r:embed="rId2">
            <a:alphaModFix/>
          </a:blip>
          <a:srcRect b="0" l="0" r="0" t="0"/>
          <a:stretch/>
        </p:blipFill>
        <p:spPr>
          <a:xfrm>
            <a:off x="-24493" y="0"/>
            <a:ext cx="9192987" cy="1212856"/>
          </a:xfrm>
          <a:prstGeom prst="rect">
            <a:avLst/>
          </a:prstGeom>
          <a:noFill/>
          <a:ln>
            <a:noFill/>
          </a:ln>
        </p:spPr>
      </p:pic>
      <p:sp>
        <p:nvSpPr>
          <p:cNvPr id="96" name="Google Shape;96;p36"/>
          <p:cNvSpPr txBox="1"/>
          <p:nvPr>
            <p:ph type="title"/>
          </p:nvPr>
        </p:nvSpPr>
        <p:spPr>
          <a:xfrm>
            <a:off x="513550" y="41309"/>
            <a:ext cx="8227800" cy="9429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lt1"/>
              </a:buClr>
              <a:buSzPts val="2600"/>
              <a:buFont typeface="Arial"/>
              <a:buNone/>
              <a:defRPr sz="26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97" name="Google Shape;97;p3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98" name="Google Shape;98;p3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99" name="Google Shape;99;p3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00" name="Google Shape;100;p36"/>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1" name="Shape 101"/>
        <p:cNvGrpSpPr/>
        <p:nvPr/>
      </p:nvGrpSpPr>
      <p:grpSpPr>
        <a:xfrm>
          <a:off x="0" y="0"/>
          <a:ext cx="0" cy="0"/>
          <a:chOff x="0" y="0"/>
          <a:chExt cx="0" cy="0"/>
        </a:xfrm>
      </p:grpSpPr>
      <p:sp>
        <p:nvSpPr>
          <p:cNvPr id="102" name="Google Shape;102;p3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03" name="Google Shape;103;p3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04" name="Google Shape;104;p3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05" name="Google Shape;105;p37"/>
          <p:cNvSpPr/>
          <p:nvPr/>
        </p:nvSpPr>
        <p:spPr>
          <a:xfrm>
            <a:off x="4792980" y="4564380"/>
            <a:ext cx="4137600" cy="5790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38"/>
          <p:cNvSpPr txBox="1"/>
          <p:nvPr>
            <p:ph type="title"/>
          </p:nvPr>
        </p:nvSpPr>
        <p:spPr>
          <a:xfrm>
            <a:off x="629841" y="342900"/>
            <a:ext cx="2949300" cy="12003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rgbClr val="005A9E"/>
              </a:buClr>
              <a:buSzPts val="2400"/>
              <a:buFont typeface="Arial"/>
              <a:buNone/>
              <a:defRPr sz="24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08" name="Google Shape;108;p38"/>
          <p:cNvSpPr txBox="1"/>
          <p:nvPr>
            <p:ph idx="1" type="body"/>
          </p:nvPr>
        </p:nvSpPr>
        <p:spPr>
          <a:xfrm>
            <a:off x="3887391" y="740569"/>
            <a:ext cx="4629300" cy="3655200"/>
          </a:xfrm>
          <a:prstGeom prst="rect">
            <a:avLst/>
          </a:prstGeom>
          <a:noFill/>
          <a:ln>
            <a:noFill/>
          </a:ln>
        </p:spPr>
        <p:txBody>
          <a:bodyPr anchorCtr="0" anchor="t" bIns="34275" lIns="68575" spcFirstLastPara="1" rIns="68575" wrap="square" tIns="34275">
            <a:normAutofit/>
          </a:bodyPr>
          <a:lstStyle>
            <a:lvl1pPr indent="-361950" lvl="0" marL="457200" algn="l">
              <a:lnSpc>
                <a:spcPct val="90000"/>
              </a:lnSpc>
              <a:spcBef>
                <a:spcPts val="800"/>
              </a:spcBef>
              <a:spcAft>
                <a:spcPts val="0"/>
              </a:spcAft>
              <a:buClr>
                <a:schemeClr val="dk1"/>
              </a:buClr>
              <a:buSzPts val="2100"/>
              <a:buChar char="•"/>
              <a:defRPr sz="2100"/>
            </a:lvl1pPr>
            <a:lvl2pPr indent="-349250" lvl="1" marL="914400" algn="l">
              <a:lnSpc>
                <a:spcPct val="90000"/>
              </a:lnSpc>
              <a:spcBef>
                <a:spcPts val="400"/>
              </a:spcBef>
              <a:spcAft>
                <a:spcPts val="0"/>
              </a:spcAft>
              <a:buClr>
                <a:schemeClr val="dk1"/>
              </a:buClr>
              <a:buSzPts val="1900"/>
              <a:buChar char="•"/>
              <a:defRPr sz="1900"/>
            </a:lvl2pPr>
            <a:lvl3pPr indent="-342900" lvl="2" marL="1371600" algn="l">
              <a:lnSpc>
                <a:spcPct val="90000"/>
              </a:lnSpc>
              <a:spcBef>
                <a:spcPts val="400"/>
              </a:spcBef>
              <a:spcAft>
                <a:spcPts val="0"/>
              </a:spcAft>
              <a:buClr>
                <a:schemeClr val="dk1"/>
              </a:buClr>
              <a:buSzPts val="1800"/>
              <a:buChar char="•"/>
              <a:defRPr sz="1800"/>
            </a:lvl3pPr>
            <a:lvl4pPr indent="-323850" lvl="3" marL="1828800" algn="l">
              <a:lnSpc>
                <a:spcPct val="90000"/>
              </a:lnSpc>
              <a:spcBef>
                <a:spcPts val="400"/>
              </a:spcBef>
              <a:spcAft>
                <a:spcPts val="0"/>
              </a:spcAft>
              <a:buClr>
                <a:schemeClr val="dk1"/>
              </a:buClr>
              <a:buSzPts val="1500"/>
              <a:buChar char="•"/>
              <a:defRPr sz="1500"/>
            </a:lvl4pPr>
            <a:lvl5pPr indent="-323850" lvl="4" marL="2286000" algn="l">
              <a:lnSpc>
                <a:spcPct val="90000"/>
              </a:lnSpc>
              <a:spcBef>
                <a:spcPts val="400"/>
              </a:spcBef>
              <a:spcAft>
                <a:spcPts val="0"/>
              </a:spcAft>
              <a:buClr>
                <a:schemeClr val="dk1"/>
              </a:buClr>
              <a:buSzPts val="1500"/>
              <a:buChar char="•"/>
              <a:defRPr sz="1500"/>
            </a:lvl5pPr>
            <a:lvl6pPr indent="-323850" lvl="5" marL="2743200" algn="l">
              <a:lnSpc>
                <a:spcPct val="90000"/>
              </a:lnSpc>
              <a:spcBef>
                <a:spcPts val="400"/>
              </a:spcBef>
              <a:spcAft>
                <a:spcPts val="0"/>
              </a:spcAft>
              <a:buClr>
                <a:schemeClr val="dk1"/>
              </a:buClr>
              <a:buSzPts val="1500"/>
              <a:buChar char="•"/>
              <a:defRPr sz="1500"/>
            </a:lvl6pPr>
            <a:lvl7pPr indent="-323850" lvl="6" marL="3200400" algn="l">
              <a:lnSpc>
                <a:spcPct val="90000"/>
              </a:lnSpc>
              <a:spcBef>
                <a:spcPts val="400"/>
              </a:spcBef>
              <a:spcAft>
                <a:spcPts val="0"/>
              </a:spcAft>
              <a:buClr>
                <a:schemeClr val="dk1"/>
              </a:buClr>
              <a:buSzPts val="1500"/>
              <a:buChar char="•"/>
              <a:defRPr sz="1500"/>
            </a:lvl7pPr>
            <a:lvl8pPr indent="-323850" lvl="7" marL="3657600" algn="l">
              <a:lnSpc>
                <a:spcPct val="90000"/>
              </a:lnSpc>
              <a:spcBef>
                <a:spcPts val="400"/>
              </a:spcBef>
              <a:spcAft>
                <a:spcPts val="0"/>
              </a:spcAft>
              <a:buClr>
                <a:schemeClr val="dk1"/>
              </a:buClr>
              <a:buSzPts val="1500"/>
              <a:buChar char="•"/>
              <a:defRPr sz="1500"/>
            </a:lvl8pPr>
            <a:lvl9pPr indent="-323850" lvl="8" marL="4114800" algn="l">
              <a:lnSpc>
                <a:spcPct val="90000"/>
              </a:lnSpc>
              <a:spcBef>
                <a:spcPts val="400"/>
              </a:spcBef>
              <a:spcAft>
                <a:spcPts val="0"/>
              </a:spcAft>
              <a:buClr>
                <a:schemeClr val="dk1"/>
              </a:buClr>
              <a:buSzPts val="1500"/>
              <a:buChar char="•"/>
              <a:defRPr sz="1500"/>
            </a:lvl9pPr>
          </a:lstStyle>
          <a:p/>
        </p:txBody>
      </p:sp>
      <p:sp>
        <p:nvSpPr>
          <p:cNvPr id="109" name="Google Shape;109;p38"/>
          <p:cNvSpPr txBox="1"/>
          <p:nvPr>
            <p:ph idx="2" type="body"/>
          </p:nvPr>
        </p:nvSpPr>
        <p:spPr>
          <a:xfrm>
            <a:off x="629841" y="1543050"/>
            <a:ext cx="2949300" cy="28587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200"/>
              <a:buNone/>
              <a:defRPr sz="1200"/>
            </a:lvl1pPr>
            <a:lvl2pPr indent="-228600" lvl="1" marL="914400" algn="l">
              <a:lnSpc>
                <a:spcPct val="90000"/>
              </a:lnSpc>
              <a:spcBef>
                <a:spcPts val="400"/>
              </a:spcBef>
              <a:spcAft>
                <a:spcPts val="0"/>
              </a:spcAft>
              <a:buClr>
                <a:schemeClr val="dk1"/>
              </a:buClr>
              <a:buSzPts val="1100"/>
              <a:buNone/>
              <a:defRPr sz="1100"/>
            </a:lvl2pPr>
            <a:lvl3pPr indent="-228600" lvl="2" marL="1371600" algn="l">
              <a:lnSpc>
                <a:spcPct val="90000"/>
              </a:lnSpc>
              <a:spcBef>
                <a:spcPts val="400"/>
              </a:spcBef>
              <a:spcAft>
                <a:spcPts val="0"/>
              </a:spcAft>
              <a:buClr>
                <a:schemeClr val="dk1"/>
              </a:buClr>
              <a:buSzPts val="900"/>
              <a:buNone/>
              <a:defRPr sz="900"/>
            </a:lvl3pPr>
            <a:lvl4pPr indent="-228600" lvl="3" marL="1828800" algn="l">
              <a:lnSpc>
                <a:spcPct val="90000"/>
              </a:lnSpc>
              <a:spcBef>
                <a:spcPts val="400"/>
              </a:spcBef>
              <a:spcAft>
                <a:spcPts val="0"/>
              </a:spcAft>
              <a:buClr>
                <a:schemeClr val="dk1"/>
              </a:buClr>
              <a:buSzPts val="800"/>
              <a:buNone/>
              <a:defRPr sz="800"/>
            </a:lvl4pPr>
            <a:lvl5pPr indent="-228600" lvl="4" marL="2286000" algn="l">
              <a:lnSpc>
                <a:spcPct val="90000"/>
              </a:lnSpc>
              <a:spcBef>
                <a:spcPts val="400"/>
              </a:spcBef>
              <a:spcAft>
                <a:spcPts val="0"/>
              </a:spcAft>
              <a:buClr>
                <a:schemeClr val="dk1"/>
              </a:buClr>
              <a:buSzPts val="800"/>
              <a:buNone/>
              <a:defRPr sz="800"/>
            </a:lvl5pPr>
            <a:lvl6pPr indent="-228600" lvl="5" marL="2743200" algn="l">
              <a:lnSpc>
                <a:spcPct val="90000"/>
              </a:lnSpc>
              <a:spcBef>
                <a:spcPts val="400"/>
              </a:spcBef>
              <a:spcAft>
                <a:spcPts val="0"/>
              </a:spcAft>
              <a:buClr>
                <a:schemeClr val="dk1"/>
              </a:buClr>
              <a:buSzPts val="800"/>
              <a:buNone/>
              <a:defRPr sz="800"/>
            </a:lvl6pPr>
            <a:lvl7pPr indent="-228600" lvl="6" marL="3200400" algn="l">
              <a:lnSpc>
                <a:spcPct val="90000"/>
              </a:lnSpc>
              <a:spcBef>
                <a:spcPts val="400"/>
              </a:spcBef>
              <a:spcAft>
                <a:spcPts val="0"/>
              </a:spcAft>
              <a:buClr>
                <a:schemeClr val="dk1"/>
              </a:buClr>
              <a:buSzPts val="800"/>
              <a:buNone/>
              <a:defRPr sz="800"/>
            </a:lvl7pPr>
            <a:lvl8pPr indent="-228600" lvl="7" marL="3657600" algn="l">
              <a:lnSpc>
                <a:spcPct val="90000"/>
              </a:lnSpc>
              <a:spcBef>
                <a:spcPts val="400"/>
              </a:spcBef>
              <a:spcAft>
                <a:spcPts val="0"/>
              </a:spcAft>
              <a:buClr>
                <a:schemeClr val="dk1"/>
              </a:buClr>
              <a:buSzPts val="800"/>
              <a:buNone/>
              <a:defRPr sz="800"/>
            </a:lvl8pPr>
            <a:lvl9pPr indent="-228600" lvl="8" marL="4114800" algn="l">
              <a:lnSpc>
                <a:spcPct val="90000"/>
              </a:lnSpc>
              <a:spcBef>
                <a:spcPts val="400"/>
              </a:spcBef>
              <a:spcAft>
                <a:spcPts val="0"/>
              </a:spcAft>
              <a:buClr>
                <a:schemeClr val="dk1"/>
              </a:buClr>
              <a:buSzPts val="800"/>
              <a:buNone/>
              <a:defRPr sz="800"/>
            </a:lvl9pPr>
          </a:lstStyle>
          <a:p/>
        </p:txBody>
      </p:sp>
      <p:sp>
        <p:nvSpPr>
          <p:cNvPr id="110" name="Google Shape;110;p3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11" name="Google Shape;111;p3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12" name="Google Shape;112;p3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PictureRight with Text">
  <p:cSld name="1PictureRight with Text">
    <p:spTree>
      <p:nvGrpSpPr>
        <p:cNvPr id="113" name="Shape 113"/>
        <p:cNvGrpSpPr/>
        <p:nvPr/>
      </p:nvGrpSpPr>
      <p:grpSpPr>
        <a:xfrm>
          <a:off x="0" y="0"/>
          <a:ext cx="0" cy="0"/>
          <a:chOff x="0" y="0"/>
          <a:chExt cx="0" cy="0"/>
        </a:xfrm>
      </p:grpSpPr>
      <p:sp>
        <p:nvSpPr>
          <p:cNvPr id="114" name="Google Shape;114;p39"/>
          <p:cNvSpPr/>
          <p:nvPr>
            <p:ph idx="2" type="pic"/>
          </p:nvPr>
        </p:nvSpPr>
        <p:spPr>
          <a:xfrm>
            <a:off x="5156905" y="97972"/>
            <a:ext cx="3883800" cy="4943100"/>
          </a:xfrm>
          <a:prstGeom prst="rect">
            <a:avLst/>
          </a:prstGeom>
          <a:noFill/>
          <a:ln cap="flat" cmpd="sng" w="50800">
            <a:solidFill>
              <a:schemeClr val="lt1"/>
            </a:solidFill>
            <a:prstDash val="solid"/>
            <a:round/>
            <a:headEnd len="sm" w="sm" type="none"/>
            <a:tailEnd len="sm" w="sm" type="none"/>
          </a:ln>
        </p:spPr>
      </p:sp>
      <p:sp>
        <p:nvSpPr>
          <p:cNvPr id="115" name="Google Shape;115;p39"/>
          <p:cNvSpPr txBox="1"/>
          <p:nvPr>
            <p:ph idx="12" type="sldNum"/>
          </p:nvPr>
        </p:nvSpPr>
        <p:spPr>
          <a:xfrm>
            <a:off x="2828108"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16" name="Google Shape;116;p39"/>
          <p:cNvSpPr txBox="1"/>
          <p:nvPr>
            <p:ph idx="1" type="body"/>
          </p:nvPr>
        </p:nvSpPr>
        <p:spPr>
          <a:xfrm>
            <a:off x="628650" y="1594625"/>
            <a:ext cx="4257000" cy="3038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17" name="Google Shape;117;p39"/>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18" name="Google Shape;118;p39"/>
          <p:cNvSpPr txBox="1"/>
          <p:nvPr>
            <p:ph type="title"/>
          </p:nvPr>
        </p:nvSpPr>
        <p:spPr>
          <a:xfrm>
            <a:off x="628650" y="510778"/>
            <a:ext cx="4257000" cy="994200"/>
          </a:xfrm>
          <a:prstGeom prst="rect">
            <a:avLst/>
          </a:prstGeom>
          <a:noFill/>
          <a:ln>
            <a:noFill/>
          </a:ln>
        </p:spPr>
        <p:txBody>
          <a:bodyPr anchorCtr="0" anchor="t" bIns="34275" lIns="68575" spcFirstLastPara="1" rIns="68575" wrap="square" tIns="34275">
            <a:noAutofit/>
          </a:bodyPr>
          <a:lstStyle>
            <a:lvl1pPr lvl="0" algn="l">
              <a:lnSpc>
                <a:spcPct val="90000"/>
              </a:lnSpc>
              <a:spcBef>
                <a:spcPts val="0"/>
              </a:spcBef>
              <a:spcAft>
                <a:spcPts val="0"/>
              </a:spcAft>
              <a:buClr>
                <a:srgbClr val="005A9E"/>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19" name="Google Shape;119;p39"/>
          <p:cNvSpPr/>
          <p:nvPr/>
        </p:nvSpPr>
        <p:spPr>
          <a:xfrm>
            <a:off x="4731026" y="4632722"/>
            <a:ext cx="1243200" cy="4083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20" name="Google Shape;120;p39"/>
          <p:cNvSpPr/>
          <p:nvPr>
            <p:ph idx="3" type="pic"/>
          </p:nvPr>
        </p:nvSpPr>
        <p:spPr>
          <a:xfrm>
            <a:off x="5156905" y="100183"/>
            <a:ext cx="3883800" cy="4943100"/>
          </a:xfrm>
          <a:prstGeom prst="rect">
            <a:avLst/>
          </a:prstGeom>
          <a:solidFill>
            <a:srgbClr val="EDEDED"/>
          </a:solidFill>
          <a:ln cap="flat" cmpd="sng" w="50800">
            <a:solidFill>
              <a:schemeClr val="lt1"/>
            </a:solidFill>
            <a:prstDash val="solid"/>
            <a:round/>
            <a:headEnd len="sm" w="sm" type="none"/>
            <a:tailEnd len="sm" w="sm" type="none"/>
          </a:ln>
        </p:spPr>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PictureLeft with Text">
  <p:cSld name="1PictureLeft with Text">
    <p:spTree>
      <p:nvGrpSpPr>
        <p:cNvPr id="121" name="Shape 121"/>
        <p:cNvGrpSpPr/>
        <p:nvPr/>
      </p:nvGrpSpPr>
      <p:grpSpPr>
        <a:xfrm>
          <a:off x="0" y="0"/>
          <a:ext cx="0" cy="0"/>
          <a:chOff x="0" y="0"/>
          <a:chExt cx="0" cy="0"/>
        </a:xfrm>
      </p:grpSpPr>
      <p:sp>
        <p:nvSpPr>
          <p:cNvPr id="122" name="Google Shape;122;p40"/>
          <p:cNvSpPr/>
          <p:nvPr>
            <p:ph idx="2" type="pic"/>
          </p:nvPr>
        </p:nvSpPr>
        <p:spPr>
          <a:xfrm>
            <a:off x="114300" y="114300"/>
            <a:ext cx="3853500" cy="4926900"/>
          </a:xfrm>
          <a:prstGeom prst="rect">
            <a:avLst/>
          </a:prstGeom>
          <a:solidFill>
            <a:srgbClr val="EDEDED"/>
          </a:solidFill>
          <a:ln cap="flat" cmpd="sng" w="50800">
            <a:solidFill>
              <a:schemeClr val="lt1"/>
            </a:solidFill>
            <a:prstDash val="solid"/>
            <a:round/>
            <a:headEnd len="sm" w="sm" type="none"/>
            <a:tailEnd len="sm" w="sm" type="none"/>
          </a:ln>
        </p:spPr>
      </p:sp>
      <p:sp>
        <p:nvSpPr>
          <p:cNvPr id="123" name="Google Shape;123;p40"/>
          <p:cNvSpPr txBox="1"/>
          <p:nvPr>
            <p:ph idx="1" type="body"/>
          </p:nvPr>
        </p:nvSpPr>
        <p:spPr>
          <a:xfrm>
            <a:off x="4258491" y="1594625"/>
            <a:ext cx="4257000" cy="3038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24" name="Google Shape;124;p40"/>
          <p:cNvSpPr txBox="1"/>
          <p:nvPr>
            <p:ph idx="10" type="dt"/>
          </p:nvPr>
        </p:nvSpPr>
        <p:spPr>
          <a:xfrm>
            <a:off x="4258492"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25" name="Google Shape;125;p4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26" name="Google Shape;126;p40"/>
          <p:cNvSpPr txBox="1"/>
          <p:nvPr>
            <p:ph type="title"/>
          </p:nvPr>
        </p:nvSpPr>
        <p:spPr>
          <a:xfrm>
            <a:off x="4258491" y="510778"/>
            <a:ext cx="4257000" cy="994200"/>
          </a:xfrm>
          <a:prstGeom prst="rect">
            <a:avLst/>
          </a:prstGeom>
          <a:noFill/>
          <a:ln>
            <a:noFill/>
          </a:ln>
        </p:spPr>
        <p:txBody>
          <a:bodyPr anchorCtr="0" anchor="t" bIns="34275" lIns="68575" spcFirstLastPara="1" rIns="68575" wrap="square" tIns="34275">
            <a:noAutofit/>
          </a:bodyPr>
          <a:lstStyle>
            <a:lvl1pPr lvl="0" algn="l">
              <a:lnSpc>
                <a:spcPct val="90000"/>
              </a:lnSpc>
              <a:spcBef>
                <a:spcPts val="0"/>
              </a:spcBef>
              <a:spcAft>
                <a:spcPts val="0"/>
              </a:spcAft>
              <a:buClr>
                <a:srgbClr val="005A9E"/>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27" name="Google Shape;127;p40"/>
          <p:cNvSpPr/>
          <p:nvPr/>
        </p:nvSpPr>
        <p:spPr>
          <a:xfrm>
            <a:off x="4572000" y="4632722"/>
            <a:ext cx="4335900" cy="4083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PictureRight with Text">
  <p:cSld name="2PictureRight with Text">
    <p:spTree>
      <p:nvGrpSpPr>
        <p:cNvPr id="128" name="Shape 128"/>
        <p:cNvGrpSpPr/>
        <p:nvPr/>
      </p:nvGrpSpPr>
      <p:grpSpPr>
        <a:xfrm>
          <a:off x="0" y="0"/>
          <a:ext cx="0" cy="0"/>
          <a:chOff x="0" y="0"/>
          <a:chExt cx="0" cy="0"/>
        </a:xfrm>
      </p:grpSpPr>
      <p:sp>
        <p:nvSpPr>
          <p:cNvPr id="129" name="Google Shape;129;p41"/>
          <p:cNvSpPr/>
          <p:nvPr/>
        </p:nvSpPr>
        <p:spPr>
          <a:xfrm>
            <a:off x="4740965" y="4632722"/>
            <a:ext cx="1233000" cy="4083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30" name="Google Shape;130;p41"/>
          <p:cNvSpPr/>
          <p:nvPr>
            <p:ph idx="2" type="pic"/>
          </p:nvPr>
        </p:nvSpPr>
        <p:spPr>
          <a:xfrm>
            <a:off x="5156907" y="97971"/>
            <a:ext cx="3889200" cy="2458800"/>
          </a:xfrm>
          <a:prstGeom prst="rect">
            <a:avLst/>
          </a:prstGeom>
          <a:solidFill>
            <a:srgbClr val="EDEDED"/>
          </a:solidFill>
          <a:ln cap="flat" cmpd="sng" w="50800">
            <a:solidFill>
              <a:schemeClr val="lt1"/>
            </a:solidFill>
            <a:prstDash val="solid"/>
            <a:round/>
            <a:headEnd len="sm" w="sm" type="none"/>
            <a:tailEnd len="sm" w="sm" type="none"/>
          </a:ln>
        </p:spPr>
      </p:sp>
      <p:sp>
        <p:nvSpPr>
          <p:cNvPr id="131" name="Google Shape;131;p41"/>
          <p:cNvSpPr/>
          <p:nvPr>
            <p:ph idx="3" type="pic"/>
          </p:nvPr>
        </p:nvSpPr>
        <p:spPr>
          <a:xfrm>
            <a:off x="5156905" y="2586653"/>
            <a:ext cx="3889200" cy="2444100"/>
          </a:xfrm>
          <a:prstGeom prst="rect">
            <a:avLst/>
          </a:prstGeom>
          <a:solidFill>
            <a:srgbClr val="EDEDED"/>
          </a:solidFill>
          <a:ln cap="flat" cmpd="sng" w="50800">
            <a:solidFill>
              <a:schemeClr val="lt1"/>
            </a:solidFill>
            <a:prstDash val="solid"/>
            <a:round/>
            <a:headEnd len="sm" w="sm" type="none"/>
            <a:tailEnd len="sm" w="sm" type="none"/>
          </a:ln>
        </p:spPr>
      </p:sp>
      <p:sp>
        <p:nvSpPr>
          <p:cNvPr id="132" name="Google Shape;132;p41"/>
          <p:cNvSpPr txBox="1"/>
          <p:nvPr>
            <p:ph idx="12" type="sldNum"/>
          </p:nvPr>
        </p:nvSpPr>
        <p:spPr>
          <a:xfrm>
            <a:off x="2828108"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33" name="Google Shape;133;p41"/>
          <p:cNvSpPr txBox="1"/>
          <p:nvPr>
            <p:ph idx="1" type="body"/>
          </p:nvPr>
        </p:nvSpPr>
        <p:spPr>
          <a:xfrm>
            <a:off x="628650" y="1594625"/>
            <a:ext cx="4257000" cy="3038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34" name="Google Shape;134;p4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35" name="Google Shape;135;p41"/>
          <p:cNvSpPr txBox="1"/>
          <p:nvPr>
            <p:ph type="title"/>
          </p:nvPr>
        </p:nvSpPr>
        <p:spPr>
          <a:xfrm>
            <a:off x="628650" y="510778"/>
            <a:ext cx="4257000" cy="994200"/>
          </a:xfrm>
          <a:prstGeom prst="rect">
            <a:avLst/>
          </a:prstGeom>
          <a:noFill/>
          <a:ln>
            <a:noFill/>
          </a:ln>
        </p:spPr>
        <p:txBody>
          <a:bodyPr anchorCtr="0" anchor="t" bIns="34275" lIns="68575" spcFirstLastPara="1" rIns="68575" wrap="square" tIns="34275">
            <a:noAutofit/>
          </a:bodyPr>
          <a:lstStyle>
            <a:lvl1pPr lvl="0" algn="l">
              <a:lnSpc>
                <a:spcPct val="90000"/>
              </a:lnSpc>
              <a:spcBef>
                <a:spcPts val="0"/>
              </a:spcBef>
              <a:spcAft>
                <a:spcPts val="0"/>
              </a:spcAft>
              <a:buClr>
                <a:srgbClr val="005A9E"/>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PictureLeft with Text">
  <p:cSld name="2PictureLeft with Text">
    <p:spTree>
      <p:nvGrpSpPr>
        <p:cNvPr id="136" name="Shape 136"/>
        <p:cNvGrpSpPr/>
        <p:nvPr/>
      </p:nvGrpSpPr>
      <p:grpSpPr>
        <a:xfrm>
          <a:off x="0" y="0"/>
          <a:ext cx="0" cy="0"/>
          <a:chOff x="0" y="0"/>
          <a:chExt cx="0" cy="0"/>
        </a:xfrm>
      </p:grpSpPr>
      <p:sp>
        <p:nvSpPr>
          <p:cNvPr id="137" name="Google Shape;137;p42"/>
          <p:cNvSpPr/>
          <p:nvPr>
            <p:ph idx="2" type="pic"/>
          </p:nvPr>
        </p:nvSpPr>
        <p:spPr>
          <a:xfrm>
            <a:off x="114301" y="163285"/>
            <a:ext cx="3870600" cy="2408400"/>
          </a:xfrm>
          <a:prstGeom prst="rect">
            <a:avLst/>
          </a:prstGeom>
          <a:solidFill>
            <a:srgbClr val="EDEDED"/>
          </a:solidFill>
          <a:ln cap="flat" cmpd="sng" w="50800">
            <a:solidFill>
              <a:schemeClr val="lt1"/>
            </a:solidFill>
            <a:prstDash val="solid"/>
            <a:round/>
            <a:headEnd len="sm" w="sm" type="none"/>
            <a:tailEnd len="sm" w="sm" type="none"/>
          </a:ln>
        </p:spPr>
      </p:sp>
      <p:sp>
        <p:nvSpPr>
          <p:cNvPr id="138" name="Google Shape;138;p42"/>
          <p:cNvSpPr/>
          <p:nvPr>
            <p:ph idx="3" type="pic"/>
          </p:nvPr>
        </p:nvSpPr>
        <p:spPr>
          <a:xfrm>
            <a:off x="114300" y="2571750"/>
            <a:ext cx="3870600" cy="2469300"/>
          </a:xfrm>
          <a:prstGeom prst="rect">
            <a:avLst/>
          </a:prstGeom>
          <a:solidFill>
            <a:srgbClr val="EDEDED"/>
          </a:solidFill>
          <a:ln cap="flat" cmpd="sng" w="50800">
            <a:solidFill>
              <a:schemeClr val="lt1"/>
            </a:solidFill>
            <a:prstDash val="solid"/>
            <a:round/>
            <a:headEnd len="sm" w="sm" type="none"/>
            <a:tailEnd len="sm" w="sm" type="none"/>
          </a:ln>
        </p:spPr>
      </p:sp>
      <p:sp>
        <p:nvSpPr>
          <p:cNvPr id="139" name="Google Shape;139;p42"/>
          <p:cNvSpPr txBox="1"/>
          <p:nvPr>
            <p:ph idx="1" type="body"/>
          </p:nvPr>
        </p:nvSpPr>
        <p:spPr>
          <a:xfrm>
            <a:off x="4258491" y="1594625"/>
            <a:ext cx="4257000" cy="3038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40" name="Google Shape;140;p42"/>
          <p:cNvSpPr txBox="1"/>
          <p:nvPr>
            <p:ph idx="10" type="dt"/>
          </p:nvPr>
        </p:nvSpPr>
        <p:spPr>
          <a:xfrm>
            <a:off x="4258492"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41" name="Google Shape;141;p4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42" name="Google Shape;142;p42"/>
          <p:cNvSpPr txBox="1"/>
          <p:nvPr>
            <p:ph type="title"/>
          </p:nvPr>
        </p:nvSpPr>
        <p:spPr>
          <a:xfrm>
            <a:off x="4258491" y="510778"/>
            <a:ext cx="4257000" cy="994200"/>
          </a:xfrm>
          <a:prstGeom prst="rect">
            <a:avLst/>
          </a:prstGeom>
          <a:noFill/>
          <a:ln>
            <a:noFill/>
          </a:ln>
        </p:spPr>
        <p:txBody>
          <a:bodyPr anchorCtr="0" anchor="t" bIns="34275" lIns="68575" spcFirstLastPara="1" rIns="68575" wrap="square" tIns="34275">
            <a:noAutofit/>
          </a:bodyPr>
          <a:lstStyle>
            <a:lvl1pPr lvl="0" algn="l">
              <a:lnSpc>
                <a:spcPct val="90000"/>
              </a:lnSpc>
              <a:spcBef>
                <a:spcPts val="0"/>
              </a:spcBef>
              <a:spcAft>
                <a:spcPts val="0"/>
              </a:spcAft>
              <a:buClr>
                <a:srgbClr val="005A9E"/>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43" name="Google Shape;143;p42"/>
          <p:cNvSpPr/>
          <p:nvPr/>
        </p:nvSpPr>
        <p:spPr>
          <a:xfrm>
            <a:off x="4642841" y="4632722"/>
            <a:ext cx="4257000" cy="4083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Only">
  <p:cSld name="4_Title Only">
    <p:spTree>
      <p:nvGrpSpPr>
        <p:cNvPr id="18" name="Shape 18"/>
        <p:cNvGrpSpPr/>
        <p:nvPr/>
      </p:nvGrpSpPr>
      <p:grpSpPr>
        <a:xfrm>
          <a:off x="0" y="0"/>
          <a:ext cx="0" cy="0"/>
          <a:chOff x="0" y="0"/>
          <a:chExt cx="0" cy="0"/>
        </a:xfrm>
      </p:grpSpPr>
      <p:pic>
        <p:nvPicPr>
          <p:cNvPr id="19" name="Google Shape;19;p25"/>
          <p:cNvPicPr preferRelativeResize="0"/>
          <p:nvPr/>
        </p:nvPicPr>
        <p:blipFill rotWithShape="1">
          <a:blip r:embed="rId2">
            <a:alphaModFix/>
          </a:blip>
          <a:srcRect b="0" l="0" r="0" t="0"/>
          <a:stretch/>
        </p:blipFill>
        <p:spPr>
          <a:xfrm>
            <a:off x="0" y="0"/>
            <a:ext cx="9144000" cy="1198709"/>
          </a:xfrm>
          <a:prstGeom prst="rect">
            <a:avLst/>
          </a:prstGeom>
          <a:noFill/>
          <a:ln>
            <a:noFill/>
          </a:ln>
        </p:spPr>
      </p:pic>
      <p:sp>
        <p:nvSpPr>
          <p:cNvPr id="20" name="Google Shape;20;p25"/>
          <p:cNvSpPr txBox="1"/>
          <p:nvPr>
            <p:ph type="title"/>
          </p:nvPr>
        </p:nvSpPr>
        <p:spPr>
          <a:xfrm>
            <a:off x="513550" y="235340"/>
            <a:ext cx="8113500" cy="5757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lt1"/>
              </a:buClr>
              <a:buSzPts val="2600"/>
              <a:buFont typeface="Arial"/>
              <a:buNone/>
              <a:defRPr sz="26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1" name="Google Shape;21;p25"/>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2" name="Google Shape;22;p25"/>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3" name="Google Shape;23;p2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24" name="Google Shape;24;p2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ictureRight with Text">
  <p:cSld name="3PictureRight with Text">
    <p:spTree>
      <p:nvGrpSpPr>
        <p:cNvPr id="144" name="Shape 144"/>
        <p:cNvGrpSpPr/>
        <p:nvPr/>
      </p:nvGrpSpPr>
      <p:grpSpPr>
        <a:xfrm>
          <a:off x="0" y="0"/>
          <a:ext cx="0" cy="0"/>
          <a:chOff x="0" y="0"/>
          <a:chExt cx="0" cy="0"/>
        </a:xfrm>
      </p:grpSpPr>
      <p:sp>
        <p:nvSpPr>
          <p:cNvPr id="145" name="Google Shape;145;p43"/>
          <p:cNvSpPr/>
          <p:nvPr/>
        </p:nvSpPr>
        <p:spPr>
          <a:xfrm>
            <a:off x="4701209" y="4632722"/>
            <a:ext cx="1272900" cy="4083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46" name="Google Shape;146;p43"/>
          <p:cNvSpPr/>
          <p:nvPr>
            <p:ph idx="2" type="pic"/>
          </p:nvPr>
        </p:nvSpPr>
        <p:spPr>
          <a:xfrm>
            <a:off x="6981152" y="142874"/>
            <a:ext cx="2048400" cy="2407500"/>
          </a:xfrm>
          <a:prstGeom prst="rect">
            <a:avLst/>
          </a:prstGeom>
          <a:solidFill>
            <a:srgbClr val="EDEDED"/>
          </a:solidFill>
          <a:ln cap="flat" cmpd="sng" w="50800">
            <a:solidFill>
              <a:schemeClr val="lt1"/>
            </a:solidFill>
            <a:prstDash val="solid"/>
            <a:round/>
            <a:headEnd len="sm" w="sm" type="none"/>
            <a:tailEnd len="sm" w="sm" type="none"/>
          </a:ln>
        </p:spPr>
      </p:sp>
      <p:sp>
        <p:nvSpPr>
          <p:cNvPr id="147" name="Google Shape;147;p43"/>
          <p:cNvSpPr/>
          <p:nvPr>
            <p:ph idx="3" type="pic"/>
          </p:nvPr>
        </p:nvSpPr>
        <p:spPr>
          <a:xfrm>
            <a:off x="5189047" y="142875"/>
            <a:ext cx="1792200" cy="2411700"/>
          </a:xfrm>
          <a:prstGeom prst="rect">
            <a:avLst/>
          </a:prstGeom>
          <a:solidFill>
            <a:srgbClr val="EDEDED"/>
          </a:solidFill>
          <a:ln cap="flat" cmpd="sng" w="50800">
            <a:solidFill>
              <a:schemeClr val="lt1"/>
            </a:solidFill>
            <a:prstDash val="solid"/>
            <a:round/>
            <a:headEnd len="sm" w="sm" type="none"/>
            <a:tailEnd len="sm" w="sm" type="none"/>
          </a:ln>
        </p:spPr>
      </p:sp>
      <p:sp>
        <p:nvSpPr>
          <p:cNvPr id="148" name="Google Shape;148;p43"/>
          <p:cNvSpPr/>
          <p:nvPr>
            <p:ph idx="4" type="pic"/>
          </p:nvPr>
        </p:nvSpPr>
        <p:spPr>
          <a:xfrm>
            <a:off x="5189047" y="2564696"/>
            <a:ext cx="3840600" cy="2476500"/>
          </a:xfrm>
          <a:prstGeom prst="rect">
            <a:avLst/>
          </a:prstGeom>
          <a:solidFill>
            <a:srgbClr val="EDEDED"/>
          </a:solidFill>
          <a:ln cap="flat" cmpd="sng" w="50800">
            <a:solidFill>
              <a:schemeClr val="lt1"/>
            </a:solidFill>
            <a:prstDash val="solid"/>
            <a:round/>
            <a:headEnd len="sm" w="sm" type="none"/>
            <a:tailEnd len="sm" w="sm" type="none"/>
          </a:ln>
        </p:spPr>
      </p:sp>
      <p:sp>
        <p:nvSpPr>
          <p:cNvPr id="149" name="Google Shape;149;p43"/>
          <p:cNvSpPr txBox="1"/>
          <p:nvPr>
            <p:ph idx="12" type="sldNum"/>
          </p:nvPr>
        </p:nvSpPr>
        <p:spPr>
          <a:xfrm>
            <a:off x="2828108"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50" name="Google Shape;150;p43"/>
          <p:cNvSpPr txBox="1"/>
          <p:nvPr>
            <p:ph idx="1" type="body"/>
          </p:nvPr>
        </p:nvSpPr>
        <p:spPr>
          <a:xfrm>
            <a:off x="628650" y="1594625"/>
            <a:ext cx="4257000" cy="3038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51" name="Google Shape;151;p4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52" name="Google Shape;152;p43"/>
          <p:cNvSpPr txBox="1"/>
          <p:nvPr>
            <p:ph type="title"/>
          </p:nvPr>
        </p:nvSpPr>
        <p:spPr>
          <a:xfrm>
            <a:off x="628650" y="510778"/>
            <a:ext cx="4257000" cy="994200"/>
          </a:xfrm>
          <a:prstGeom prst="rect">
            <a:avLst/>
          </a:prstGeom>
          <a:noFill/>
          <a:ln>
            <a:noFill/>
          </a:ln>
        </p:spPr>
        <p:txBody>
          <a:bodyPr anchorCtr="0" anchor="t" bIns="34275" lIns="68575" spcFirstLastPara="1" rIns="68575" wrap="square" tIns="34275">
            <a:noAutofit/>
          </a:bodyPr>
          <a:lstStyle>
            <a:lvl1pPr lvl="0" algn="l">
              <a:lnSpc>
                <a:spcPct val="90000"/>
              </a:lnSpc>
              <a:spcBef>
                <a:spcPts val="0"/>
              </a:spcBef>
              <a:spcAft>
                <a:spcPts val="0"/>
              </a:spcAft>
              <a:buClr>
                <a:srgbClr val="005A9E"/>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ictureRight with Text 2">
  <p:cSld name="3PictureRight with Text 2">
    <p:spTree>
      <p:nvGrpSpPr>
        <p:cNvPr id="153" name="Shape 153"/>
        <p:cNvGrpSpPr/>
        <p:nvPr/>
      </p:nvGrpSpPr>
      <p:grpSpPr>
        <a:xfrm>
          <a:off x="0" y="0"/>
          <a:ext cx="0" cy="0"/>
          <a:chOff x="0" y="0"/>
          <a:chExt cx="0" cy="0"/>
        </a:xfrm>
      </p:grpSpPr>
      <p:sp>
        <p:nvSpPr>
          <p:cNvPr id="154" name="Google Shape;154;p44"/>
          <p:cNvSpPr/>
          <p:nvPr/>
        </p:nvSpPr>
        <p:spPr>
          <a:xfrm>
            <a:off x="4731026" y="4632722"/>
            <a:ext cx="1243200" cy="4083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55" name="Google Shape;155;p4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56" name="Google Shape;156;p44"/>
          <p:cNvSpPr txBox="1"/>
          <p:nvPr>
            <p:ph idx="12" type="sldNum"/>
          </p:nvPr>
        </p:nvSpPr>
        <p:spPr>
          <a:xfrm>
            <a:off x="2828108"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57" name="Google Shape;157;p44"/>
          <p:cNvSpPr/>
          <p:nvPr>
            <p:ph idx="2" type="pic"/>
          </p:nvPr>
        </p:nvSpPr>
        <p:spPr>
          <a:xfrm>
            <a:off x="5149490" y="2671763"/>
            <a:ext cx="2137200" cy="2369400"/>
          </a:xfrm>
          <a:prstGeom prst="rect">
            <a:avLst/>
          </a:prstGeom>
          <a:solidFill>
            <a:srgbClr val="EDEDED"/>
          </a:solidFill>
          <a:ln cap="flat" cmpd="sng" w="50800">
            <a:solidFill>
              <a:schemeClr val="lt1"/>
            </a:solidFill>
            <a:prstDash val="solid"/>
            <a:round/>
            <a:headEnd len="sm" w="sm" type="none"/>
            <a:tailEnd len="sm" w="sm" type="none"/>
          </a:ln>
        </p:spPr>
      </p:sp>
      <p:sp>
        <p:nvSpPr>
          <p:cNvPr id="158" name="Google Shape;158;p44"/>
          <p:cNvSpPr/>
          <p:nvPr>
            <p:ph idx="3" type="pic"/>
          </p:nvPr>
        </p:nvSpPr>
        <p:spPr>
          <a:xfrm>
            <a:off x="7286625" y="2671763"/>
            <a:ext cx="1750200" cy="2369400"/>
          </a:xfrm>
          <a:prstGeom prst="rect">
            <a:avLst/>
          </a:prstGeom>
          <a:solidFill>
            <a:srgbClr val="EDEDED"/>
          </a:solidFill>
          <a:ln cap="flat" cmpd="sng" w="50800">
            <a:solidFill>
              <a:schemeClr val="lt1"/>
            </a:solidFill>
            <a:prstDash val="solid"/>
            <a:round/>
            <a:headEnd len="sm" w="sm" type="none"/>
            <a:tailEnd len="sm" w="sm" type="none"/>
          </a:ln>
        </p:spPr>
      </p:sp>
      <p:sp>
        <p:nvSpPr>
          <p:cNvPr id="159" name="Google Shape;159;p44"/>
          <p:cNvSpPr/>
          <p:nvPr>
            <p:ph idx="4" type="pic"/>
          </p:nvPr>
        </p:nvSpPr>
        <p:spPr>
          <a:xfrm>
            <a:off x="5136693" y="112936"/>
            <a:ext cx="3900300" cy="2558700"/>
          </a:xfrm>
          <a:prstGeom prst="rect">
            <a:avLst/>
          </a:prstGeom>
          <a:solidFill>
            <a:srgbClr val="EDEDED"/>
          </a:solidFill>
          <a:ln cap="flat" cmpd="sng" w="50800">
            <a:solidFill>
              <a:schemeClr val="lt1"/>
            </a:solidFill>
            <a:prstDash val="solid"/>
            <a:round/>
            <a:headEnd len="sm" w="sm" type="none"/>
            <a:tailEnd len="sm" w="sm" type="none"/>
          </a:ln>
        </p:spPr>
      </p:sp>
      <p:sp>
        <p:nvSpPr>
          <p:cNvPr id="160" name="Google Shape;160;p44"/>
          <p:cNvSpPr txBox="1"/>
          <p:nvPr>
            <p:ph idx="1" type="body"/>
          </p:nvPr>
        </p:nvSpPr>
        <p:spPr>
          <a:xfrm>
            <a:off x="628650" y="1594625"/>
            <a:ext cx="4257000" cy="3038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61" name="Google Shape;161;p44"/>
          <p:cNvSpPr txBox="1"/>
          <p:nvPr>
            <p:ph type="title"/>
          </p:nvPr>
        </p:nvSpPr>
        <p:spPr>
          <a:xfrm>
            <a:off x="628650" y="510778"/>
            <a:ext cx="4257000" cy="994200"/>
          </a:xfrm>
          <a:prstGeom prst="rect">
            <a:avLst/>
          </a:prstGeom>
          <a:noFill/>
          <a:ln>
            <a:noFill/>
          </a:ln>
        </p:spPr>
        <p:txBody>
          <a:bodyPr anchorCtr="0" anchor="t" bIns="34275" lIns="68575" spcFirstLastPara="1" rIns="68575" wrap="square" tIns="34275">
            <a:noAutofit/>
          </a:bodyPr>
          <a:lstStyle>
            <a:lvl1pPr lvl="0" algn="l">
              <a:lnSpc>
                <a:spcPct val="90000"/>
              </a:lnSpc>
              <a:spcBef>
                <a:spcPts val="0"/>
              </a:spcBef>
              <a:spcAft>
                <a:spcPts val="0"/>
              </a:spcAft>
              <a:buClr>
                <a:srgbClr val="005A9E"/>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ictureLeft with Text">
  <p:cSld name="3PictureLeft with Text">
    <p:spTree>
      <p:nvGrpSpPr>
        <p:cNvPr id="162" name="Shape 162"/>
        <p:cNvGrpSpPr/>
        <p:nvPr/>
      </p:nvGrpSpPr>
      <p:grpSpPr>
        <a:xfrm>
          <a:off x="0" y="0"/>
          <a:ext cx="0" cy="0"/>
          <a:chOff x="0" y="0"/>
          <a:chExt cx="0" cy="0"/>
        </a:xfrm>
      </p:grpSpPr>
      <p:sp>
        <p:nvSpPr>
          <p:cNvPr id="163" name="Google Shape;163;p45"/>
          <p:cNvSpPr txBox="1"/>
          <p:nvPr>
            <p:ph idx="1" type="body"/>
          </p:nvPr>
        </p:nvSpPr>
        <p:spPr>
          <a:xfrm>
            <a:off x="4258491" y="1594625"/>
            <a:ext cx="4257000" cy="3038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64" name="Google Shape;164;p45"/>
          <p:cNvSpPr txBox="1"/>
          <p:nvPr>
            <p:ph idx="10" type="dt"/>
          </p:nvPr>
        </p:nvSpPr>
        <p:spPr>
          <a:xfrm>
            <a:off x="4258492"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65" name="Google Shape;165;p45"/>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66" name="Google Shape;166;p45"/>
          <p:cNvSpPr/>
          <p:nvPr>
            <p:ph idx="2" type="pic"/>
          </p:nvPr>
        </p:nvSpPr>
        <p:spPr>
          <a:xfrm>
            <a:off x="178045" y="178043"/>
            <a:ext cx="1846500" cy="2084700"/>
          </a:xfrm>
          <a:prstGeom prst="rect">
            <a:avLst/>
          </a:prstGeom>
          <a:solidFill>
            <a:srgbClr val="F2F2F2"/>
          </a:solidFill>
          <a:ln cap="flat" cmpd="sng" w="50800">
            <a:solidFill>
              <a:schemeClr val="lt1"/>
            </a:solidFill>
            <a:prstDash val="solid"/>
            <a:round/>
            <a:headEnd len="sm" w="sm" type="none"/>
            <a:tailEnd len="sm" w="sm" type="none"/>
          </a:ln>
        </p:spPr>
      </p:sp>
      <p:sp>
        <p:nvSpPr>
          <p:cNvPr id="167" name="Google Shape;167;p45"/>
          <p:cNvSpPr/>
          <p:nvPr>
            <p:ph idx="3" type="pic"/>
          </p:nvPr>
        </p:nvSpPr>
        <p:spPr>
          <a:xfrm>
            <a:off x="2195878" y="178043"/>
            <a:ext cx="1788900" cy="2084700"/>
          </a:xfrm>
          <a:prstGeom prst="rect">
            <a:avLst/>
          </a:prstGeom>
          <a:solidFill>
            <a:srgbClr val="F2F2F2"/>
          </a:solidFill>
          <a:ln cap="flat" cmpd="sng" w="50800">
            <a:solidFill>
              <a:schemeClr val="lt1"/>
            </a:solidFill>
            <a:prstDash val="solid"/>
            <a:round/>
            <a:headEnd len="sm" w="sm" type="none"/>
            <a:tailEnd len="sm" w="sm" type="none"/>
          </a:ln>
        </p:spPr>
      </p:sp>
      <p:sp>
        <p:nvSpPr>
          <p:cNvPr id="168" name="Google Shape;168;p45"/>
          <p:cNvSpPr/>
          <p:nvPr>
            <p:ph idx="4" type="pic"/>
          </p:nvPr>
        </p:nvSpPr>
        <p:spPr>
          <a:xfrm>
            <a:off x="178044" y="2426676"/>
            <a:ext cx="3806700" cy="2538900"/>
          </a:xfrm>
          <a:prstGeom prst="rect">
            <a:avLst/>
          </a:prstGeom>
          <a:solidFill>
            <a:srgbClr val="F2F2F2"/>
          </a:solidFill>
          <a:ln cap="flat" cmpd="sng" w="50800">
            <a:solidFill>
              <a:schemeClr val="lt1"/>
            </a:solidFill>
            <a:prstDash val="solid"/>
            <a:round/>
            <a:headEnd len="sm" w="sm" type="none"/>
            <a:tailEnd len="sm" w="sm" type="none"/>
          </a:ln>
        </p:spPr>
      </p:sp>
      <p:sp>
        <p:nvSpPr>
          <p:cNvPr id="169" name="Google Shape;169;p45"/>
          <p:cNvSpPr txBox="1"/>
          <p:nvPr>
            <p:ph type="title"/>
          </p:nvPr>
        </p:nvSpPr>
        <p:spPr>
          <a:xfrm>
            <a:off x="4258491" y="510778"/>
            <a:ext cx="4257000" cy="994200"/>
          </a:xfrm>
          <a:prstGeom prst="rect">
            <a:avLst/>
          </a:prstGeom>
          <a:noFill/>
          <a:ln>
            <a:noFill/>
          </a:ln>
        </p:spPr>
        <p:txBody>
          <a:bodyPr anchorCtr="0" anchor="t" bIns="34275" lIns="68575" spcFirstLastPara="1" rIns="68575" wrap="square" tIns="34275">
            <a:noAutofit/>
          </a:bodyPr>
          <a:lstStyle>
            <a:lvl1pPr lvl="0" algn="l">
              <a:lnSpc>
                <a:spcPct val="90000"/>
              </a:lnSpc>
              <a:spcBef>
                <a:spcPts val="0"/>
              </a:spcBef>
              <a:spcAft>
                <a:spcPts val="0"/>
              </a:spcAft>
              <a:buClr>
                <a:srgbClr val="005A9E"/>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70" name="Google Shape;170;p45"/>
          <p:cNvSpPr/>
          <p:nvPr/>
        </p:nvSpPr>
        <p:spPr>
          <a:xfrm>
            <a:off x="4612822" y="4632722"/>
            <a:ext cx="4257000" cy="4083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ictureLeft with Text 2">
  <p:cSld name="3PictureLeft with Text 2">
    <p:spTree>
      <p:nvGrpSpPr>
        <p:cNvPr id="171" name="Shape 171"/>
        <p:cNvGrpSpPr/>
        <p:nvPr/>
      </p:nvGrpSpPr>
      <p:grpSpPr>
        <a:xfrm>
          <a:off x="0" y="0"/>
          <a:ext cx="0" cy="0"/>
          <a:chOff x="0" y="0"/>
          <a:chExt cx="0" cy="0"/>
        </a:xfrm>
      </p:grpSpPr>
      <p:sp>
        <p:nvSpPr>
          <p:cNvPr id="172" name="Google Shape;172;p46"/>
          <p:cNvSpPr txBox="1"/>
          <p:nvPr>
            <p:ph idx="10" type="dt"/>
          </p:nvPr>
        </p:nvSpPr>
        <p:spPr>
          <a:xfrm>
            <a:off x="4258492"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73" name="Google Shape;173;p4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74" name="Google Shape;174;p46"/>
          <p:cNvSpPr/>
          <p:nvPr>
            <p:ph idx="2" type="pic"/>
          </p:nvPr>
        </p:nvSpPr>
        <p:spPr>
          <a:xfrm>
            <a:off x="135731" y="2855951"/>
            <a:ext cx="2064900" cy="2116200"/>
          </a:xfrm>
          <a:prstGeom prst="rect">
            <a:avLst/>
          </a:prstGeom>
          <a:solidFill>
            <a:srgbClr val="EDEDED"/>
          </a:solidFill>
          <a:ln cap="flat" cmpd="sng" w="50800">
            <a:solidFill>
              <a:schemeClr val="lt1"/>
            </a:solidFill>
            <a:prstDash val="solid"/>
            <a:round/>
            <a:headEnd len="sm" w="sm" type="none"/>
            <a:tailEnd len="sm" w="sm" type="none"/>
          </a:ln>
        </p:spPr>
      </p:sp>
      <p:sp>
        <p:nvSpPr>
          <p:cNvPr id="175" name="Google Shape;175;p46"/>
          <p:cNvSpPr/>
          <p:nvPr>
            <p:ph idx="3" type="pic"/>
          </p:nvPr>
        </p:nvSpPr>
        <p:spPr>
          <a:xfrm>
            <a:off x="2201573" y="2860930"/>
            <a:ext cx="1783200" cy="2111100"/>
          </a:xfrm>
          <a:prstGeom prst="rect">
            <a:avLst/>
          </a:prstGeom>
          <a:solidFill>
            <a:srgbClr val="EDEDED"/>
          </a:solidFill>
          <a:ln cap="flat" cmpd="sng" w="50800">
            <a:solidFill>
              <a:schemeClr val="lt1"/>
            </a:solidFill>
            <a:prstDash val="solid"/>
            <a:round/>
            <a:headEnd len="sm" w="sm" type="none"/>
            <a:tailEnd len="sm" w="sm" type="none"/>
          </a:ln>
        </p:spPr>
      </p:sp>
      <p:sp>
        <p:nvSpPr>
          <p:cNvPr id="176" name="Google Shape;176;p46"/>
          <p:cNvSpPr/>
          <p:nvPr>
            <p:ph idx="4" type="pic"/>
          </p:nvPr>
        </p:nvSpPr>
        <p:spPr>
          <a:xfrm>
            <a:off x="135731" y="171450"/>
            <a:ext cx="3849000" cy="2681100"/>
          </a:xfrm>
          <a:prstGeom prst="rect">
            <a:avLst/>
          </a:prstGeom>
          <a:solidFill>
            <a:srgbClr val="EDEDED"/>
          </a:solidFill>
          <a:ln cap="flat" cmpd="sng" w="50800">
            <a:solidFill>
              <a:schemeClr val="lt1"/>
            </a:solidFill>
            <a:prstDash val="solid"/>
            <a:round/>
            <a:headEnd len="sm" w="sm" type="none"/>
            <a:tailEnd len="sm" w="sm" type="none"/>
          </a:ln>
        </p:spPr>
      </p:sp>
      <p:sp>
        <p:nvSpPr>
          <p:cNvPr id="177" name="Google Shape;177;p46"/>
          <p:cNvSpPr txBox="1"/>
          <p:nvPr>
            <p:ph idx="1" type="body"/>
          </p:nvPr>
        </p:nvSpPr>
        <p:spPr>
          <a:xfrm>
            <a:off x="4258491" y="1594625"/>
            <a:ext cx="4257000" cy="3038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78" name="Google Shape;178;p46"/>
          <p:cNvSpPr txBox="1"/>
          <p:nvPr>
            <p:ph type="title"/>
          </p:nvPr>
        </p:nvSpPr>
        <p:spPr>
          <a:xfrm>
            <a:off x="4258491" y="510778"/>
            <a:ext cx="4257000" cy="994200"/>
          </a:xfrm>
          <a:prstGeom prst="rect">
            <a:avLst/>
          </a:prstGeom>
          <a:noFill/>
          <a:ln>
            <a:noFill/>
          </a:ln>
        </p:spPr>
        <p:txBody>
          <a:bodyPr anchorCtr="0" anchor="t" bIns="34275" lIns="68575" spcFirstLastPara="1" rIns="68575" wrap="square" tIns="34275">
            <a:noAutofit/>
          </a:bodyPr>
          <a:lstStyle>
            <a:lvl1pPr lvl="0" algn="l">
              <a:lnSpc>
                <a:spcPct val="90000"/>
              </a:lnSpc>
              <a:spcBef>
                <a:spcPts val="0"/>
              </a:spcBef>
              <a:spcAft>
                <a:spcPts val="0"/>
              </a:spcAft>
              <a:buClr>
                <a:srgbClr val="005A9E"/>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79" name="Google Shape;179;p46"/>
          <p:cNvSpPr/>
          <p:nvPr/>
        </p:nvSpPr>
        <p:spPr>
          <a:xfrm>
            <a:off x="4579454" y="4635207"/>
            <a:ext cx="4257000" cy="4059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ictureRight with Text">
  <p:cSld name="4PictureRight with Text">
    <p:spTree>
      <p:nvGrpSpPr>
        <p:cNvPr id="180" name="Shape 180"/>
        <p:cNvGrpSpPr/>
        <p:nvPr/>
      </p:nvGrpSpPr>
      <p:grpSpPr>
        <a:xfrm>
          <a:off x="0" y="0"/>
          <a:ext cx="0" cy="0"/>
          <a:chOff x="0" y="0"/>
          <a:chExt cx="0" cy="0"/>
        </a:xfrm>
      </p:grpSpPr>
      <p:sp>
        <p:nvSpPr>
          <p:cNvPr id="181" name="Google Shape;181;p47"/>
          <p:cNvSpPr/>
          <p:nvPr/>
        </p:nvSpPr>
        <p:spPr>
          <a:xfrm>
            <a:off x="4721087" y="4632722"/>
            <a:ext cx="1253100" cy="4083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sp>
        <p:nvSpPr>
          <p:cNvPr id="182" name="Google Shape;182;p47"/>
          <p:cNvSpPr/>
          <p:nvPr>
            <p:ph idx="2" type="pic"/>
          </p:nvPr>
        </p:nvSpPr>
        <p:spPr>
          <a:xfrm>
            <a:off x="7110827" y="2449021"/>
            <a:ext cx="1890300" cy="2576700"/>
          </a:xfrm>
          <a:prstGeom prst="rect">
            <a:avLst/>
          </a:prstGeom>
          <a:solidFill>
            <a:srgbClr val="EDEDED"/>
          </a:solidFill>
          <a:ln cap="flat" cmpd="sng" w="50800">
            <a:solidFill>
              <a:schemeClr val="lt1"/>
            </a:solidFill>
            <a:prstDash val="solid"/>
            <a:round/>
            <a:headEnd len="sm" w="sm" type="none"/>
            <a:tailEnd len="sm" w="sm" type="none"/>
          </a:ln>
        </p:spPr>
      </p:sp>
      <p:sp>
        <p:nvSpPr>
          <p:cNvPr id="183" name="Google Shape;183;p47"/>
          <p:cNvSpPr/>
          <p:nvPr>
            <p:ph idx="3" type="pic"/>
          </p:nvPr>
        </p:nvSpPr>
        <p:spPr>
          <a:xfrm>
            <a:off x="5156907" y="2449021"/>
            <a:ext cx="1944600" cy="2576700"/>
          </a:xfrm>
          <a:prstGeom prst="rect">
            <a:avLst/>
          </a:prstGeom>
          <a:solidFill>
            <a:srgbClr val="EDEDED"/>
          </a:solidFill>
          <a:ln cap="flat" cmpd="sng" w="50800">
            <a:solidFill>
              <a:schemeClr val="lt1"/>
            </a:solidFill>
            <a:prstDash val="solid"/>
            <a:round/>
            <a:headEnd len="sm" w="sm" type="none"/>
            <a:tailEnd len="sm" w="sm" type="none"/>
          </a:ln>
        </p:spPr>
      </p:sp>
      <p:sp>
        <p:nvSpPr>
          <p:cNvPr id="184" name="Google Shape;184;p47"/>
          <p:cNvSpPr/>
          <p:nvPr>
            <p:ph idx="4" type="pic"/>
          </p:nvPr>
        </p:nvSpPr>
        <p:spPr>
          <a:xfrm>
            <a:off x="5156907" y="149066"/>
            <a:ext cx="1944600" cy="2300100"/>
          </a:xfrm>
          <a:prstGeom prst="rect">
            <a:avLst/>
          </a:prstGeom>
          <a:solidFill>
            <a:srgbClr val="EDEDED"/>
          </a:solidFill>
          <a:ln cap="flat" cmpd="sng" w="50800">
            <a:solidFill>
              <a:schemeClr val="lt1"/>
            </a:solidFill>
            <a:prstDash val="solid"/>
            <a:round/>
            <a:headEnd len="sm" w="sm" type="none"/>
            <a:tailEnd len="sm" w="sm" type="none"/>
          </a:ln>
        </p:spPr>
      </p:sp>
      <p:sp>
        <p:nvSpPr>
          <p:cNvPr id="185" name="Google Shape;185;p4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186" name="Google Shape;186;p47"/>
          <p:cNvSpPr txBox="1"/>
          <p:nvPr>
            <p:ph idx="12" type="sldNum"/>
          </p:nvPr>
        </p:nvSpPr>
        <p:spPr>
          <a:xfrm>
            <a:off x="2828108"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187" name="Google Shape;187;p47"/>
          <p:cNvSpPr/>
          <p:nvPr>
            <p:ph idx="5" type="pic"/>
          </p:nvPr>
        </p:nvSpPr>
        <p:spPr>
          <a:xfrm>
            <a:off x="7110452" y="149065"/>
            <a:ext cx="1890600" cy="2300100"/>
          </a:xfrm>
          <a:prstGeom prst="rect">
            <a:avLst/>
          </a:prstGeom>
          <a:solidFill>
            <a:srgbClr val="EDEDED"/>
          </a:solidFill>
          <a:ln cap="flat" cmpd="sng" w="50800">
            <a:solidFill>
              <a:schemeClr val="lt1"/>
            </a:solidFill>
            <a:prstDash val="solid"/>
            <a:round/>
            <a:headEnd len="sm" w="sm" type="none"/>
            <a:tailEnd len="sm" w="sm" type="none"/>
          </a:ln>
        </p:spPr>
      </p:sp>
      <p:sp>
        <p:nvSpPr>
          <p:cNvPr id="188" name="Google Shape;188;p47"/>
          <p:cNvSpPr txBox="1"/>
          <p:nvPr>
            <p:ph idx="1" type="body"/>
          </p:nvPr>
        </p:nvSpPr>
        <p:spPr>
          <a:xfrm>
            <a:off x="628650" y="1594625"/>
            <a:ext cx="4257000" cy="30381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189" name="Google Shape;189;p47"/>
          <p:cNvSpPr txBox="1"/>
          <p:nvPr>
            <p:ph type="title"/>
          </p:nvPr>
        </p:nvSpPr>
        <p:spPr>
          <a:xfrm>
            <a:off x="628650" y="510778"/>
            <a:ext cx="4257000" cy="994200"/>
          </a:xfrm>
          <a:prstGeom prst="rect">
            <a:avLst/>
          </a:prstGeom>
          <a:noFill/>
          <a:ln>
            <a:noFill/>
          </a:ln>
        </p:spPr>
        <p:txBody>
          <a:bodyPr anchorCtr="0" anchor="t" bIns="34275" lIns="68575" spcFirstLastPara="1" rIns="68575" wrap="square" tIns="34275">
            <a:noAutofit/>
          </a:bodyPr>
          <a:lstStyle>
            <a:lvl1pPr lvl="0" algn="l">
              <a:lnSpc>
                <a:spcPct val="90000"/>
              </a:lnSpc>
              <a:spcBef>
                <a:spcPts val="0"/>
              </a:spcBef>
              <a:spcAft>
                <a:spcPts val="0"/>
              </a:spcAft>
              <a:buClr>
                <a:srgbClr val="005A9E"/>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5" name="Shape 25"/>
        <p:cNvGrpSpPr/>
        <p:nvPr/>
      </p:nvGrpSpPr>
      <p:grpSpPr>
        <a:xfrm>
          <a:off x="0" y="0"/>
          <a:ext cx="0" cy="0"/>
          <a:chOff x="0" y="0"/>
          <a:chExt cx="0" cy="0"/>
        </a:xfrm>
      </p:grpSpPr>
      <p:sp>
        <p:nvSpPr>
          <p:cNvPr id="26" name="Google Shape;26;p26"/>
          <p:cNvSpPr txBox="1"/>
          <p:nvPr>
            <p:ph type="ctrTitle"/>
          </p:nvPr>
        </p:nvSpPr>
        <p:spPr>
          <a:xfrm>
            <a:off x="1143000" y="624058"/>
            <a:ext cx="6858000" cy="1790700"/>
          </a:xfrm>
          <a:prstGeom prst="rect">
            <a:avLst/>
          </a:prstGeom>
          <a:noFill/>
          <a:ln>
            <a:noFill/>
          </a:ln>
        </p:spPr>
        <p:txBody>
          <a:bodyPr anchorCtr="0" anchor="b" bIns="34275" lIns="68575" spcFirstLastPara="1" rIns="68575" wrap="square" tIns="34275">
            <a:normAutofit/>
          </a:bodyPr>
          <a:lstStyle>
            <a:lvl1pPr lvl="0" algn="ctr">
              <a:lnSpc>
                <a:spcPct val="90000"/>
              </a:lnSpc>
              <a:spcBef>
                <a:spcPts val="0"/>
              </a:spcBef>
              <a:spcAft>
                <a:spcPts val="0"/>
              </a:spcAft>
              <a:buClr>
                <a:srgbClr val="005A9E"/>
              </a:buClr>
              <a:buSzPts val="4100"/>
              <a:buFont typeface="Arial"/>
              <a:buNone/>
              <a:defRPr sz="41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7" name="Google Shape;27;p26"/>
          <p:cNvSpPr txBox="1"/>
          <p:nvPr>
            <p:ph idx="1" type="subTitle"/>
          </p:nvPr>
        </p:nvSpPr>
        <p:spPr>
          <a:xfrm>
            <a:off x="1143000" y="2605404"/>
            <a:ext cx="6858000" cy="1241700"/>
          </a:xfrm>
          <a:prstGeom prst="rect">
            <a:avLst/>
          </a:prstGeom>
          <a:noFill/>
          <a:ln>
            <a:noFill/>
          </a:ln>
        </p:spPr>
        <p:txBody>
          <a:bodyPr anchorCtr="0" anchor="t" bIns="34275" lIns="68575" spcFirstLastPara="1" rIns="68575" wrap="square" tIns="34275">
            <a:normAutofit/>
          </a:bodyPr>
          <a:lstStyle>
            <a:lvl1pPr lvl="0" algn="ctr">
              <a:lnSpc>
                <a:spcPct val="90000"/>
              </a:lnSpc>
              <a:spcBef>
                <a:spcPts val="800"/>
              </a:spcBef>
              <a:spcAft>
                <a:spcPts val="0"/>
              </a:spcAft>
              <a:buClr>
                <a:srgbClr val="7F7F7F"/>
              </a:buClr>
              <a:buSzPts val="2000"/>
              <a:buNone/>
              <a:defRPr sz="2000">
                <a:solidFill>
                  <a:srgbClr val="7F7F7F"/>
                </a:solidFill>
              </a:defRPr>
            </a:lvl1pPr>
            <a:lvl2pPr lvl="1" algn="ctr">
              <a:lnSpc>
                <a:spcPct val="90000"/>
              </a:lnSpc>
              <a:spcBef>
                <a:spcPts val="400"/>
              </a:spcBef>
              <a:spcAft>
                <a:spcPts val="0"/>
              </a:spcAft>
              <a:buClr>
                <a:schemeClr val="dk1"/>
              </a:buClr>
              <a:buSzPts val="1500"/>
              <a:buNone/>
              <a:defRPr sz="1500"/>
            </a:lvl2pPr>
            <a:lvl3pPr lvl="2" algn="ctr">
              <a:lnSpc>
                <a:spcPct val="90000"/>
              </a:lnSpc>
              <a:spcBef>
                <a:spcPts val="400"/>
              </a:spcBef>
              <a:spcAft>
                <a:spcPts val="0"/>
              </a:spcAft>
              <a:buClr>
                <a:schemeClr val="dk1"/>
              </a:buClr>
              <a:buSzPts val="1400"/>
              <a:buNone/>
              <a:defRPr sz="1400"/>
            </a:lvl3pPr>
            <a:lvl4pPr lvl="3" algn="ctr">
              <a:lnSpc>
                <a:spcPct val="90000"/>
              </a:lnSpc>
              <a:spcBef>
                <a:spcPts val="400"/>
              </a:spcBef>
              <a:spcAft>
                <a:spcPts val="0"/>
              </a:spcAft>
              <a:buClr>
                <a:schemeClr val="dk1"/>
              </a:buClr>
              <a:buSzPts val="1200"/>
              <a:buNone/>
              <a:defRPr sz="1200"/>
            </a:lvl4pPr>
            <a:lvl5pPr lvl="4" algn="ctr">
              <a:lnSpc>
                <a:spcPct val="90000"/>
              </a:lnSpc>
              <a:spcBef>
                <a:spcPts val="400"/>
              </a:spcBef>
              <a:spcAft>
                <a:spcPts val="0"/>
              </a:spcAft>
              <a:buClr>
                <a:schemeClr val="dk1"/>
              </a:buClr>
              <a:buSzPts val="1200"/>
              <a:buNone/>
              <a:defRPr sz="1200"/>
            </a:lvl5pPr>
            <a:lvl6pPr lvl="5" algn="ctr">
              <a:lnSpc>
                <a:spcPct val="90000"/>
              </a:lnSpc>
              <a:spcBef>
                <a:spcPts val="400"/>
              </a:spcBef>
              <a:spcAft>
                <a:spcPts val="0"/>
              </a:spcAft>
              <a:buClr>
                <a:schemeClr val="dk1"/>
              </a:buClr>
              <a:buSzPts val="1200"/>
              <a:buNone/>
              <a:defRPr sz="1200"/>
            </a:lvl6pPr>
            <a:lvl7pPr lvl="6" algn="ctr">
              <a:lnSpc>
                <a:spcPct val="90000"/>
              </a:lnSpc>
              <a:spcBef>
                <a:spcPts val="400"/>
              </a:spcBef>
              <a:spcAft>
                <a:spcPts val="0"/>
              </a:spcAft>
              <a:buClr>
                <a:schemeClr val="dk1"/>
              </a:buClr>
              <a:buSzPts val="1200"/>
              <a:buNone/>
              <a:defRPr sz="1200"/>
            </a:lvl7pPr>
            <a:lvl8pPr lvl="7" algn="ctr">
              <a:lnSpc>
                <a:spcPct val="90000"/>
              </a:lnSpc>
              <a:spcBef>
                <a:spcPts val="400"/>
              </a:spcBef>
              <a:spcAft>
                <a:spcPts val="0"/>
              </a:spcAft>
              <a:buClr>
                <a:schemeClr val="dk1"/>
              </a:buClr>
              <a:buSzPts val="1200"/>
              <a:buNone/>
              <a:defRPr sz="1200"/>
            </a:lvl8pPr>
            <a:lvl9pPr lvl="8" algn="ctr">
              <a:lnSpc>
                <a:spcPct val="90000"/>
              </a:lnSpc>
              <a:spcBef>
                <a:spcPts val="400"/>
              </a:spcBef>
              <a:spcAft>
                <a:spcPts val="0"/>
              </a:spcAft>
              <a:buClr>
                <a:schemeClr val="dk1"/>
              </a:buClr>
              <a:buSzPts val="1200"/>
              <a:buNone/>
              <a:defRPr sz="1200"/>
            </a:lvl9pPr>
          </a:lstStyle>
          <a:p/>
        </p:txBody>
      </p:sp>
      <p:sp>
        <p:nvSpPr>
          <p:cNvPr id="28" name="Google Shape;28;p26"/>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29" name="Google Shape;29;p26"/>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0" name="Google Shape;30;p26"/>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31" name="Google Shape;31;p26"/>
          <p:cNvSpPr/>
          <p:nvPr/>
        </p:nvSpPr>
        <p:spPr>
          <a:xfrm>
            <a:off x="4671392" y="4595870"/>
            <a:ext cx="4244100" cy="507900"/>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lnSpc>
                <a:spcPct val="100000"/>
              </a:lnSpc>
              <a:spcBef>
                <a:spcPts val="0"/>
              </a:spcBef>
              <a:spcAft>
                <a:spcPts val="0"/>
              </a:spcAft>
              <a:buClr>
                <a:srgbClr val="000000"/>
              </a:buClr>
              <a:buSzPts val="1400"/>
              <a:buFont typeface="Arial"/>
              <a:buNone/>
            </a:pPr>
            <a:r>
              <a:t/>
            </a:r>
            <a:endParaRPr b="0" i="0" sz="1400" u="none" cap="none" strike="noStrike">
              <a:solidFill>
                <a:schemeClr val="lt1"/>
              </a:solidFill>
              <a:latin typeface="Calibri"/>
              <a:ea typeface="Calibri"/>
              <a:cs typeface="Calibri"/>
              <a:sym typeface="Calibri"/>
            </a:endParaRPr>
          </a:p>
        </p:txBody>
      </p:sp>
      <p:pic>
        <p:nvPicPr>
          <p:cNvPr id="32" name="Google Shape;32;p26"/>
          <p:cNvPicPr preferRelativeResize="0"/>
          <p:nvPr/>
        </p:nvPicPr>
        <p:blipFill rotWithShape="1">
          <a:blip r:embed="rId2">
            <a:alphaModFix/>
          </a:blip>
          <a:srcRect b="0" l="0" r="0" t="0"/>
          <a:stretch/>
        </p:blipFill>
        <p:spPr>
          <a:xfrm>
            <a:off x="-58843" y="-85647"/>
            <a:ext cx="9261681" cy="739378"/>
          </a:xfrm>
          <a:prstGeom prst="rect">
            <a:avLst/>
          </a:prstGeom>
          <a:noFill/>
          <a:ln>
            <a:noFill/>
          </a:ln>
        </p:spPr>
      </p:pic>
      <p:pic>
        <p:nvPicPr>
          <p:cNvPr id="33" name="Google Shape;33;p26"/>
          <p:cNvPicPr preferRelativeResize="0"/>
          <p:nvPr/>
        </p:nvPicPr>
        <p:blipFill rotWithShape="1">
          <a:blip r:embed="rId2">
            <a:alphaModFix/>
          </a:blip>
          <a:srcRect b="0" l="0" r="0" t="0"/>
          <a:stretch/>
        </p:blipFill>
        <p:spPr>
          <a:xfrm flipH="1" rot="10800000">
            <a:off x="-51225" y="4443244"/>
            <a:ext cx="9261681" cy="700256"/>
          </a:xfrm>
          <a:prstGeom prst="rect">
            <a:avLst/>
          </a:prstGeom>
          <a:noFill/>
          <a:ln>
            <a:noFill/>
          </a:ln>
        </p:spPr>
      </p:pic>
      <p:pic>
        <p:nvPicPr>
          <p:cNvPr id="34" name="Google Shape;34;p26"/>
          <p:cNvPicPr preferRelativeResize="0"/>
          <p:nvPr/>
        </p:nvPicPr>
        <p:blipFill rotWithShape="1">
          <a:blip r:embed="rId3">
            <a:alphaModFix/>
          </a:blip>
          <a:srcRect b="0" l="0" r="0" t="0"/>
          <a:stretch/>
        </p:blipFill>
        <p:spPr>
          <a:xfrm>
            <a:off x="2458085" y="4009506"/>
            <a:ext cx="4267582" cy="44804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5" name="Shape 35"/>
        <p:cNvGrpSpPr/>
        <p:nvPr/>
      </p:nvGrpSpPr>
      <p:grpSpPr>
        <a:xfrm>
          <a:off x="0" y="0"/>
          <a:ext cx="0" cy="0"/>
          <a:chOff x="0" y="0"/>
          <a:chExt cx="0" cy="0"/>
        </a:xfrm>
      </p:grpSpPr>
      <p:sp>
        <p:nvSpPr>
          <p:cNvPr id="36" name="Google Shape;36;p27"/>
          <p:cNvSpPr txBox="1"/>
          <p:nvPr>
            <p:ph type="title"/>
          </p:nvPr>
        </p:nvSpPr>
        <p:spPr>
          <a:xfrm>
            <a:off x="628650" y="551621"/>
            <a:ext cx="7886700" cy="817500"/>
          </a:xfrm>
          <a:prstGeom prst="rect">
            <a:avLst/>
          </a:prstGeom>
          <a:noFill/>
          <a:ln>
            <a:noFill/>
          </a:ln>
        </p:spPr>
        <p:txBody>
          <a:bodyPr anchorCtr="0" anchor="t" bIns="34275" lIns="68575" spcFirstLastPara="1" rIns="68575" wrap="square" tIns="34275">
            <a:normAutofit/>
          </a:bodyPr>
          <a:lstStyle>
            <a:lvl1pPr lvl="0" algn="l">
              <a:lnSpc>
                <a:spcPct val="90000"/>
              </a:lnSpc>
              <a:spcBef>
                <a:spcPts val="0"/>
              </a:spcBef>
              <a:spcAft>
                <a:spcPts val="0"/>
              </a:spcAft>
              <a:buClr>
                <a:srgbClr val="005A9E"/>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7" name="Google Shape;37;p2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55600" lvl="0" marL="457200" algn="l">
              <a:lnSpc>
                <a:spcPct val="90000"/>
              </a:lnSpc>
              <a:spcBef>
                <a:spcPts val="800"/>
              </a:spcBef>
              <a:spcAft>
                <a:spcPts val="0"/>
              </a:spcAft>
              <a:buClr>
                <a:schemeClr val="dk1"/>
              </a:buClr>
              <a:buSzPts val="2000"/>
              <a:buChar char="•"/>
              <a:defRPr sz="2000"/>
            </a:lvl1pPr>
            <a:lvl2pPr indent="-336550" lvl="1" marL="914400" algn="l">
              <a:lnSpc>
                <a:spcPct val="90000"/>
              </a:lnSpc>
              <a:spcBef>
                <a:spcPts val="400"/>
              </a:spcBef>
              <a:spcAft>
                <a:spcPts val="0"/>
              </a:spcAft>
              <a:buClr>
                <a:schemeClr val="dk1"/>
              </a:buClr>
              <a:buSzPts val="1700"/>
              <a:buChar char="•"/>
              <a:defRPr sz="1700"/>
            </a:lvl2pPr>
            <a:lvl3pPr indent="-317500" lvl="2" marL="1371600" algn="l">
              <a:lnSpc>
                <a:spcPct val="90000"/>
              </a:lnSpc>
              <a:spcBef>
                <a:spcPts val="400"/>
              </a:spcBef>
              <a:spcAft>
                <a:spcPts val="0"/>
              </a:spcAft>
              <a:buClr>
                <a:schemeClr val="dk1"/>
              </a:buClr>
              <a:buSzPts val="1400"/>
              <a:buChar char="•"/>
              <a:defRPr sz="1400"/>
            </a:lvl3pPr>
            <a:lvl4pPr indent="-304800" lvl="3" marL="1828800" algn="l">
              <a:lnSpc>
                <a:spcPct val="90000"/>
              </a:lnSpc>
              <a:spcBef>
                <a:spcPts val="400"/>
              </a:spcBef>
              <a:spcAft>
                <a:spcPts val="0"/>
              </a:spcAft>
              <a:buClr>
                <a:schemeClr val="dk1"/>
              </a:buClr>
              <a:buSzPts val="1200"/>
              <a:buChar char="•"/>
              <a:defRPr sz="1200"/>
            </a:lvl4pPr>
            <a:lvl5pPr indent="-304800" lvl="4" marL="2286000" algn="l">
              <a:lnSpc>
                <a:spcPct val="90000"/>
              </a:lnSpc>
              <a:spcBef>
                <a:spcPts val="400"/>
              </a:spcBef>
              <a:spcAft>
                <a:spcPts val="0"/>
              </a:spcAft>
              <a:buClr>
                <a:schemeClr val="dk1"/>
              </a:buClr>
              <a:buSzPts val="1200"/>
              <a:buChar char="•"/>
              <a:defRPr sz="1200"/>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38" name="Google Shape;38;p27"/>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39" name="Google Shape;39;p27"/>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0" name="Google Shape;40;p27"/>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Title Only">
  <p:cSld name="7_Title Only">
    <p:spTree>
      <p:nvGrpSpPr>
        <p:cNvPr id="41" name="Shape 41"/>
        <p:cNvGrpSpPr/>
        <p:nvPr/>
      </p:nvGrpSpPr>
      <p:grpSpPr>
        <a:xfrm>
          <a:off x="0" y="0"/>
          <a:ext cx="0" cy="0"/>
          <a:chOff x="0" y="0"/>
          <a:chExt cx="0" cy="0"/>
        </a:xfrm>
      </p:grpSpPr>
      <p:pic>
        <p:nvPicPr>
          <p:cNvPr id="42" name="Google Shape;42;p28"/>
          <p:cNvPicPr preferRelativeResize="0"/>
          <p:nvPr/>
        </p:nvPicPr>
        <p:blipFill rotWithShape="1">
          <a:blip r:embed="rId2">
            <a:alphaModFix/>
          </a:blip>
          <a:srcRect b="0" l="0" r="0" t="0"/>
          <a:stretch/>
        </p:blipFill>
        <p:spPr>
          <a:xfrm>
            <a:off x="-24491" y="0"/>
            <a:ext cx="9192981" cy="1212856"/>
          </a:xfrm>
          <a:prstGeom prst="rect">
            <a:avLst/>
          </a:prstGeom>
          <a:noFill/>
          <a:ln>
            <a:noFill/>
          </a:ln>
        </p:spPr>
      </p:pic>
      <p:sp>
        <p:nvSpPr>
          <p:cNvPr id="43" name="Google Shape;43;p28"/>
          <p:cNvSpPr txBox="1"/>
          <p:nvPr>
            <p:ph type="title"/>
          </p:nvPr>
        </p:nvSpPr>
        <p:spPr>
          <a:xfrm>
            <a:off x="513550" y="10828"/>
            <a:ext cx="78867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chemeClr val="lt1"/>
              </a:buClr>
              <a:buSzPts val="2600"/>
              <a:buFont typeface="Arial"/>
              <a:buNone/>
              <a:defRPr sz="2600">
                <a:solidFill>
                  <a:schemeClr val="lt1"/>
                </a:solidFill>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4" name="Google Shape;44;p28"/>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5" name="Google Shape;45;p28"/>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46" name="Google Shape;46;p28"/>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
        <p:nvSpPr>
          <p:cNvPr id="47" name="Google Shape;47;p28"/>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48" name="Shape 48"/>
        <p:cNvGrpSpPr/>
        <p:nvPr/>
      </p:nvGrpSpPr>
      <p:grpSpPr>
        <a:xfrm>
          <a:off x="0" y="0"/>
          <a:ext cx="0" cy="0"/>
          <a:chOff x="0" y="0"/>
          <a:chExt cx="0" cy="0"/>
        </a:xfrm>
      </p:grpSpPr>
      <p:sp>
        <p:nvSpPr>
          <p:cNvPr id="49" name="Google Shape;49;p29"/>
          <p:cNvSpPr txBox="1"/>
          <p:nvPr>
            <p:ph type="title"/>
          </p:nvPr>
        </p:nvSpPr>
        <p:spPr>
          <a:xfrm>
            <a:off x="311700" y="445025"/>
            <a:ext cx="8520600" cy="5727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SzPts val="28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0" name="Google Shape;50;p29"/>
          <p:cNvSpPr txBox="1"/>
          <p:nvPr>
            <p:ph idx="1" type="body"/>
          </p:nvPr>
        </p:nvSpPr>
        <p:spPr>
          <a:xfrm>
            <a:off x="311700" y="1152475"/>
            <a:ext cx="8520600" cy="3416400"/>
          </a:xfrm>
          <a:prstGeom prst="rect">
            <a:avLst/>
          </a:prstGeom>
          <a:noFill/>
          <a:ln>
            <a:noFill/>
          </a:ln>
        </p:spPr>
        <p:txBody>
          <a:bodyPr anchorCtr="0" anchor="t" bIns="34275" lIns="68575" spcFirstLastPara="1" rIns="68575" wrap="square" tIns="34275">
            <a:normAutofit/>
          </a:bodyPr>
          <a:lstStyle>
            <a:lvl1pPr indent="-361950" lvl="0" marL="457200" algn="l">
              <a:lnSpc>
                <a:spcPct val="90000"/>
              </a:lnSpc>
              <a:spcBef>
                <a:spcPts val="800"/>
              </a:spcBef>
              <a:spcAft>
                <a:spcPts val="0"/>
              </a:spcAft>
              <a:buSzPts val="2100"/>
              <a:buChar char="•"/>
              <a:defRPr/>
            </a:lvl1pPr>
            <a:lvl2pPr indent="-342900" lvl="1" marL="914400" algn="l">
              <a:lnSpc>
                <a:spcPct val="90000"/>
              </a:lnSpc>
              <a:spcBef>
                <a:spcPts val="400"/>
              </a:spcBef>
              <a:spcAft>
                <a:spcPts val="0"/>
              </a:spcAft>
              <a:buSzPts val="1800"/>
              <a:buChar char="•"/>
              <a:defRPr/>
            </a:lvl2pPr>
            <a:lvl3pPr indent="-323850" lvl="2" marL="1371600" algn="l">
              <a:lnSpc>
                <a:spcPct val="90000"/>
              </a:lnSpc>
              <a:spcBef>
                <a:spcPts val="400"/>
              </a:spcBef>
              <a:spcAft>
                <a:spcPts val="0"/>
              </a:spcAft>
              <a:buSzPts val="1500"/>
              <a:buChar char="•"/>
              <a:defRPr/>
            </a:lvl3pPr>
            <a:lvl4pPr indent="-317500" lvl="3" marL="1828800" algn="l">
              <a:lnSpc>
                <a:spcPct val="90000"/>
              </a:lnSpc>
              <a:spcBef>
                <a:spcPts val="400"/>
              </a:spcBef>
              <a:spcAft>
                <a:spcPts val="0"/>
              </a:spcAft>
              <a:buSzPts val="1400"/>
              <a:buChar char="•"/>
              <a:defRPr/>
            </a:lvl4pPr>
            <a:lvl5pPr indent="-317500" lvl="4" marL="2286000" algn="l">
              <a:lnSpc>
                <a:spcPct val="90000"/>
              </a:lnSpc>
              <a:spcBef>
                <a:spcPts val="400"/>
              </a:spcBef>
              <a:spcAft>
                <a:spcPts val="0"/>
              </a:spcAft>
              <a:buSzPts val="1400"/>
              <a:buChar char="•"/>
              <a:defRPr/>
            </a:lvl5pPr>
            <a:lvl6pPr indent="-317500" lvl="5" marL="2743200" algn="l">
              <a:lnSpc>
                <a:spcPct val="90000"/>
              </a:lnSpc>
              <a:spcBef>
                <a:spcPts val="400"/>
              </a:spcBef>
              <a:spcAft>
                <a:spcPts val="0"/>
              </a:spcAft>
              <a:buSzPts val="1400"/>
              <a:buChar char="•"/>
              <a:defRPr/>
            </a:lvl6pPr>
            <a:lvl7pPr indent="-317500" lvl="6" marL="3200400" algn="l">
              <a:lnSpc>
                <a:spcPct val="90000"/>
              </a:lnSpc>
              <a:spcBef>
                <a:spcPts val="400"/>
              </a:spcBef>
              <a:spcAft>
                <a:spcPts val="0"/>
              </a:spcAft>
              <a:buSzPts val="1400"/>
              <a:buChar char="•"/>
              <a:defRPr/>
            </a:lvl7pPr>
            <a:lvl8pPr indent="-317500" lvl="7" marL="3657600" algn="l">
              <a:lnSpc>
                <a:spcPct val="90000"/>
              </a:lnSpc>
              <a:spcBef>
                <a:spcPts val="400"/>
              </a:spcBef>
              <a:spcAft>
                <a:spcPts val="0"/>
              </a:spcAft>
              <a:buSzPts val="1400"/>
              <a:buChar char="•"/>
              <a:defRPr/>
            </a:lvl8pPr>
            <a:lvl9pPr indent="-317500" lvl="8" marL="4114800" algn="l">
              <a:lnSpc>
                <a:spcPct val="90000"/>
              </a:lnSpc>
              <a:spcBef>
                <a:spcPts val="400"/>
              </a:spcBef>
              <a:spcAft>
                <a:spcPts val="0"/>
              </a:spcAft>
              <a:buSzPts val="1400"/>
              <a:buChar char="•"/>
              <a:defRPr/>
            </a:lvl9pPr>
          </a:lstStyle>
          <a:p/>
        </p:txBody>
      </p:sp>
      <p:sp>
        <p:nvSpPr>
          <p:cNvPr id="51" name="Google Shape;51;p29"/>
          <p:cNvSpPr txBox="1"/>
          <p:nvPr>
            <p:ph idx="12" type="sldNum"/>
          </p:nvPr>
        </p:nvSpPr>
        <p:spPr>
          <a:xfrm>
            <a:off x="8472458" y="4663217"/>
            <a:ext cx="548700" cy="3936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52" name="Shape 52"/>
        <p:cNvGrpSpPr/>
        <p:nvPr/>
      </p:nvGrpSpPr>
      <p:grpSpPr>
        <a:xfrm>
          <a:off x="0" y="0"/>
          <a:ext cx="0" cy="0"/>
          <a:chOff x="0" y="0"/>
          <a:chExt cx="0" cy="0"/>
        </a:xfrm>
      </p:grpSpPr>
      <p:sp>
        <p:nvSpPr>
          <p:cNvPr id="53" name="Google Shape;53;p30"/>
          <p:cNvSpPr txBox="1"/>
          <p:nvPr>
            <p:ph type="title"/>
          </p:nvPr>
        </p:nvSpPr>
        <p:spPr>
          <a:xfrm>
            <a:off x="629841" y="273844"/>
            <a:ext cx="78867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rgbClr val="005A9E"/>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4" name="Google Shape;54;p30"/>
          <p:cNvSpPr txBox="1"/>
          <p:nvPr>
            <p:ph idx="1" type="body"/>
          </p:nvPr>
        </p:nvSpPr>
        <p:spPr>
          <a:xfrm>
            <a:off x="629841" y="1260872"/>
            <a:ext cx="3868200" cy="618000"/>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55" name="Google Shape;55;p30"/>
          <p:cNvSpPr txBox="1"/>
          <p:nvPr>
            <p:ph idx="2" type="body"/>
          </p:nvPr>
        </p:nvSpPr>
        <p:spPr>
          <a:xfrm>
            <a:off x="629841" y="1878806"/>
            <a:ext cx="3868200" cy="27633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6" name="Google Shape;56;p30"/>
          <p:cNvSpPr txBox="1"/>
          <p:nvPr>
            <p:ph idx="3" type="body"/>
          </p:nvPr>
        </p:nvSpPr>
        <p:spPr>
          <a:xfrm>
            <a:off x="4629150" y="1260872"/>
            <a:ext cx="3887400" cy="618000"/>
          </a:xfrm>
          <a:prstGeom prst="rect">
            <a:avLst/>
          </a:prstGeom>
          <a:noFill/>
          <a:ln>
            <a:noFill/>
          </a:ln>
        </p:spPr>
        <p:txBody>
          <a:bodyPr anchorCtr="0" anchor="b" bIns="34275" lIns="68575" spcFirstLastPara="1" rIns="68575" wrap="square" tIns="34275">
            <a:normAutofit/>
          </a:bodyPr>
          <a:lstStyle>
            <a:lvl1pPr indent="-228600" lvl="0" marL="457200" algn="l">
              <a:lnSpc>
                <a:spcPct val="90000"/>
              </a:lnSpc>
              <a:spcBef>
                <a:spcPts val="800"/>
              </a:spcBef>
              <a:spcAft>
                <a:spcPts val="0"/>
              </a:spcAft>
              <a:buClr>
                <a:schemeClr val="dk1"/>
              </a:buClr>
              <a:buSzPts val="1800"/>
              <a:buNone/>
              <a:defRPr b="1" sz="1800"/>
            </a:lvl1pPr>
            <a:lvl2pPr indent="-228600" lvl="1" marL="914400" algn="l">
              <a:lnSpc>
                <a:spcPct val="90000"/>
              </a:lnSpc>
              <a:spcBef>
                <a:spcPts val="400"/>
              </a:spcBef>
              <a:spcAft>
                <a:spcPts val="0"/>
              </a:spcAft>
              <a:buClr>
                <a:schemeClr val="dk1"/>
              </a:buClr>
              <a:buSzPts val="1500"/>
              <a:buNone/>
              <a:defRPr b="1" sz="1500"/>
            </a:lvl2pPr>
            <a:lvl3pPr indent="-228600" lvl="2" marL="1371600" algn="l">
              <a:lnSpc>
                <a:spcPct val="90000"/>
              </a:lnSpc>
              <a:spcBef>
                <a:spcPts val="400"/>
              </a:spcBef>
              <a:spcAft>
                <a:spcPts val="0"/>
              </a:spcAft>
              <a:buClr>
                <a:schemeClr val="dk1"/>
              </a:buClr>
              <a:buSzPts val="1400"/>
              <a:buNone/>
              <a:defRPr b="1" sz="1400"/>
            </a:lvl3pPr>
            <a:lvl4pPr indent="-228600" lvl="3" marL="1828800" algn="l">
              <a:lnSpc>
                <a:spcPct val="90000"/>
              </a:lnSpc>
              <a:spcBef>
                <a:spcPts val="400"/>
              </a:spcBef>
              <a:spcAft>
                <a:spcPts val="0"/>
              </a:spcAft>
              <a:buClr>
                <a:schemeClr val="dk1"/>
              </a:buClr>
              <a:buSzPts val="1200"/>
              <a:buNone/>
              <a:defRPr b="1" sz="1200"/>
            </a:lvl4pPr>
            <a:lvl5pPr indent="-228600" lvl="4" marL="2286000" algn="l">
              <a:lnSpc>
                <a:spcPct val="90000"/>
              </a:lnSpc>
              <a:spcBef>
                <a:spcPts val="400"/>
              </a:spcBef>
              <a:spcAft>
                <a:spcPts val="0"/>
              </a:spcAft>
              <a:buClr>
                <a:schemeClr val="dk1"/>
              </a:buClr>
              <a:buSzPts val="1200"/>
              <a:buNone/>
              <a:defRPr b="1" sz="1200"/>
            </a:lvl5pPr>
            <a:lvl6pPr indent="-228600" lvl="5" marL="2743200" algn="l">
              <a:lnSpc>
                <a:spcPct val="90000"/>
              </a:lnSpc>
              <a:spcBef>
                <a:spcPts val="400"/>
              </a:spcBef>
              <a:spcAft>
                <a:spcPts val="0"/>
              </a:spcAft>
              <a:buClr>
                <a:schemeClr val="dk1"/>
              </a:buClr>
              <a:buSzPts val="1200"/>
              <a:buNone/>
              <a:defRPr b="1" sz="1200"/>
            </a:lvl6pPr>
            <a:lvl7pPr indent="-228600" lvl="6" marL="3200400" algn="l">
              <a:lnSpc>
                <a:spcPct val="90000"/>
              </a:lnSpc>
              <a:spcBef>
                <a:spcPts val="400"/>
              </a:spcBef>
              <a:spcAft>
                <a:spcPts val="0"/>
              </a:spcAft>
              <a:buClr>
                <a:schemeClr val="dk1"/>
              </a:buClr>
              <a:buSzPts val="1200"/>
              <a:buNone/>
              <a:defRPr b="1" sz="1200"/>
            </a:lvl7pPr>
            <a:lvl8pPr indent="-228600" lvl="7" marL="3657600" algn="l">
              <a:lnSpc>
                <a:spcPct val="90000"/>
              </a:lnSpc>
              <a:spcBef>
                <a:spcPts val="400"/>
              </a:spcBef>
              <a:spcAft>
                <a:spcPts val="0"/>
              </a:spcAft>
              <a:buClr>
                <a:schemeClr val="dk1"/>
              </a:buClr>
              <a:buSzPts val="1200"/>
              <a:buNone/>
              <a:defRPr b="1" sz="1200"/>
            </a:lvl8pPr>
            <a:lvl9pPr indent="-228600" lvl="8" marL="4114800" algn="l">
              <a:lnSpc>
                <a:spcPct val="90000"/>
              </a:lnSpc>
              <a:spcBef>
                <a:spcPts val="400"/>
              </a:spcBef>
              <a:spcAft>
                <a:spcPts val="0"/>
              </a:spcAft>
              <a:buClr>
                <a:schemeClr val="dk1"/>
              </a:buClr>
              <a:buSzPts val="1200"/>
              <a:buNone/>
              <a:defRPr b="1" sz="1200"/>
            </a:lvl9pPr>
          </a:lstStyle>
          <a:p/>
        </p:txBody>
      </p:sp>
      <p:sp>
        <p:nvSpPr>
          <p:cNvPr id="57" name="Google Shape;57;p30"/>
          <p:cNvSpPr txBox="1"/>
          <p:nvPr>
            <p:ph idx="4" type="body"/>
          </p:nvPr>
        </p:nvSpPr>
        <p:spPr>
          <a:xfrm>
            <a:off x="4629150" y="1878806"/>
            <a:ext cx="3887400" cy="27633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58" name="Google Shape;58;p30"/>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59" name="Google Shape;59;p30"/>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0" name="Google Shape;60;p30"/>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61" name="Shape 61"/>
        <p:cNvGrpSpPr/>
        <p:nvPr/>
      </p:nvGrpSpPr>
      <p:grpSpPr>
        <a:xfrm>
          <a:off x="0" y="0"/>
          <a:ext cx="0" cy="0"/>
          <a:chOff x="0" y="0"/>
          <a:chExt cx="0" cy="0"/>
        </a:xfrm>
      </p:grpSpPr>
      <p:sp>
        <p:nvSpPr>
          <p:cNvPr id="62" name="Google Shape;62;p31"/>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algn="l">
              <a:lnSpc>
                <a:spcPct val="90000"/>
              </a:lnSpc>
              <a:spcBef>
                <a:spcPts val="0"/>
              </a:spcBef>
              <a:spcAft>
                <a:spcPts val="0"/>
              </a:spcAft>
              <a:buClr>
                <a:srgbClr val="005A9E"/>
              </a:buClr>
              <a:buSzPts val="14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3" name="Google Shape;63;p31"/>
          <p:cNvSpPr txBox="1"/>
          <p:nvPr>
            <p:ph idx="1" type="body"/>
          </p:nvPr>
        </p:nvSpPr>
        <p:spPr>
          <a:xfrm>
            <a:off x="628650" y="1369219"/>
            <a:ext cx="38862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4" name="Google Shape;64;p31"/>
          <p:cNvSpPr txBox="1"/>
          <p:nvPr>
            <p:ph idx="2" type="body"/>
          </p:nvPr>
        </p:nvSpPr>
        <p:spPr>
          <a:xfrm>
            <a:off x="4629150" y="1369219"/>
            <a:ext cx="3886200" cy="3263400"/>
          </a:xfrm>
          <a:prstGeom prst="rect">
            <a:avLst/>
          </a:prstGeom>
          <a:noFill/>
          <a:ln>
            <a:noFill/>
          </a:ln>
        </p:spPr>
        <p:txBody>
          <a:bodyPr anchorCtr="0" anchor="t" bIns="34275" lIns="68575" spcFirstLastPara="1" rIns="68575" wrap="square" tIns="34275">
            <a:normAutofit/>
          </a:bodyPr>
          <a:lstStyle>
            <a:lvl1pPr indent="-317500" lvl="0" marL="457200" algn="l">
              <a:lnSpc>
                <a:spcPct val="90000"/>
              </a:lnSpc>
              <a:spcBef>
                <a:spcPts val="800"/>
              </a:spcBef>
              <a:spcAft>
                <a:spcPts val="0"/>
              </a:spcAft>
              <a:buClr>
                <a:schemeClr val="dk1"/>
              </a:buClr>
              <a:buSzPts val="1400"/>
              <a:buChar char="•"/>
              <a:defRPr/>
            </a:lvl1pPr>
            <a:lvl2pPr indent="-317500" lvl="1" marL="914400" algn="l">
              <a:lnSpc>
                <a:spcPct val="90000"/>
              </a:lnSpc>
              <a:spcBef>
                <a:spcPts val="400"/>
              </a:spcBef>
              <a:spcAft>
                <a:spcPts val="0"/>
              </a:spcAft>
              <a:buClr>
                <a:schemeClr val="dk1"/>
              </a:buClr>
              <a:buSzPts val="1400"/>
              <a:buChar char="•"/>
              <a:defRPr/>
            </a:lvl2pPr>
            <a:lvl3pPr indent="-317500" lvl="2" marL="1371600" algn="l">
              <a:lnSpc>
                <a:spcPct val="90000"/>
              </a:lnSpc>
              <a:spcBef>
                <a:spcPts val="400"/>
              </a:spcBef>
              <a:spcAft>
                <a:spcPts val="0"/>
              </a:spcAft>
              <a:buClr>
                <a:schemeClr val="dk1"/>
              </a:buClr>
              <a:buSzPts val="1400"/>
              <a:buChar char="•"/>
              <a:defRPr/>
            </a:lvl3pPr>
            <a:lvl4pPr indent="-317500" lvl="3" marL="1828800" algn="l">
              <a:lnSpc>
                <a:spcPct val="90000"/>
              </a:lnSpc>
              <a:spcBef>
                <a:spcPts val="400"/>
              </a:spcBef>
              <a:spcAft>
                <a:spcPts val="0"/>
              </a:spcAft>
              <a:buClr>
                <a:schemeClr val="dk1"/>
              </a:buClr>
              <a:buSzPts val="1400"/>
              <a:buChar char="•"/>
              <a:defRPr/>
            </a:lvl4pPr>
            <a:lvl5pPr indent="-317500" lvl="4" marL="2286000" algn="l">
              <a:lnSpc>
                <a:spcPct val="90000"/>
              </a:lnSpc>
              <a:spcBef>
                <a:spcPts val="400"/>
              </a:spcBef>
              <a:spcAft>
                <a:spcPts val="0"/>
              </a:spcAft>
              <a:buClr>
                <a:schemeClr val="dk1"/>
              </a:buClr>
              <a:buSzPts val="1400"/>
              <a:buChar char="•"/>
              <a:defRPr/>
            </a:lvl5pPr>
            <a:lvl6pPr indent="-317500" lvl="5" marL="2743200" algn="l">
              <a:lnSpc>
                <a:spcPct val="90000"/>
              </a:lnSpc>
              <a:spcBef>
                <a:spcPts val="400"/>
              </a:spcBef>
              <a:spcAft>
                <a:spcPts val="0"/>
              </a:spcAft>
              <a:buClr>
                <a:schemeClr val="dk1"/>
              </a:buClr>
              <a:buSzPts val="1400"/>
              <a:buChar char="•"/>
              <a:defRPr/>
            </a:lvl6pPr>
            <a:lvl7pPr indent="-317500" lvl="6" marL="3200400" algn="l">
              <a:lnSpc>
                <a:spcPct val="90000"/>
              </a:lnSpc>
              <a:spcBef>
                <a:spcPts val="400"/>
              </a:spcBef>
              <a:spcAft>
                <a:spcPts val="0"/>
              </a:spcAft>
              <a:buClr>
                <a:schemeClr val="dk1"/>
              </a:buClr>
              <a:buSzPts val="1400"/>
              <a:buChar char="•"/>
              <a:defRPr/>
            </a:lvl7pPr>
            <a:lvl8pPr indent="-317500" lvl="7" marL="3657600" algn="l">
              <a:lnSpc>
                <a:spcPct val="90000"/>
              </a:lnSpc>
              <a:spcBef>
                <a:spcPts val="400"/>
              </a:spcBef>
              <a:spcAft>
                <a:spcPts val="0"/>
              </a:spcAft>
              <a:buClr>
                <a:schemeClr val="dk1"/>
              </a:buClr>
              <a:buSzPts val="1400"/>
              <a:buChar char="•"/>
              <a:defRPr/>
            </a:lvl8pPr>
            <a:lvl9pPr indent="-317500" lvl="8" marL="4114800" algn="l">
              <a:lnSpc>
                <a:spcPct val="90000"/>
              </a:lnSpc>
              <a:spcBef>
                <a:spcPts val="400"/>
              </a:spcBef>
              <a:spcAft>
                <a:spcPts val="0"/>
              </a:spcAft>
              <a:buClr>
                <a:schemeClr val="dk1"/>
              </a:buClr>
              <a:buSzPts val="1400"/>
              <a:buChar char="•"/>
              <a:defRPr/>
            </a:lvl9pPr>
          </a:lstStyle>
          <a:p/>
        </p:txBody>
      </p:sp>
      <p:sp>
        <p:nvSpPr>
          <p:cNvPr id="65" name="Google Shape;65;p31"/>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6" name="Google Shape;66;p31"/>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67" name="Google Shape;67;p31"/>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68" name="Shape 68"/>
        <p:cNvGrpSpPr/>
        <p:nvPr/>
      </p:nvGrpSpPr>
      <p:grpSpPr>
        <a:xfrm>
          <a:off x="0" y="0"/>
          <a:ext cx="0" cy="0"/>
          <a:chOff x="0" y="0"/>
          <a:chExt cx="0" cy="0"/>
        </a:xfrm>
      </p:grpSpPr>
      <p:pic>
        <p:nvPicPr>
          <p:cNvPr id="69" name="Google Shape;69;p32"/>
          <p:cNvPicPr preferRelativeResize="0"/>
          <p:nvPr/>
        </p:nvPicPr>
        <p:blipFill rotWithShape="1">
          <a:blip r:embed="rId2">
            <a:alphaModFix/>
          </a:blip>
          <a:srcRect b="7141" l="0" r="0" t="0"/>
          <a:stretch/>
        </p:blipFill>
        <p:spPr>
          <a:xfrm>
            <a:off x="-33838" y="-148081"/>
            <a:ext cx="9211675" cy="4811520"/>
          </a:xfrm>
          <a:prstGeom prst="rect">
            <a:avLst/>
          </a:prstGeom>
          <a:noFill/>
          <a:ln>
            <a:noFill/>
          </a:ln>
        </p:spPr>
      </p:pic>
      <p:sp>
        <p:nvSpPr>
          <p:cNvPr id="70" name="Google Shape;70;p32"/>
          <p:cNvSpPr txBox="1"/>
          <p:nvPr>
            <p:ph type="title"/>
          </p:nvPr>
        </p:nvSpPr>
        <p:spPr>
          <a:xfrm>
            <a:off x="623888" y="1047309"/>
            <a:ext cx="7886700" cy="2139600"/>
          </a:xfrm>
          <a:prstGeom prst="rect">
            <a:avLst/>
          </a:prstGeom>
          <a:noFill/>
          <a:ln>
            <a:noFill/>
          </a:ln>
        </p:spPr>
        <p:txBody>
          <a:bodyPr anchorCtr="0" anchor="b" bIns="34275" lIns="68575" spcFirstLastPara="1" rIns="68575" wrap="square" tIns="34275">
            <a:normAutofit/>
          </a:bodyPr>
          <a:lstStyle>
            <a:lvl1pPr lvl="0" algn="l">
              <a:lnSpc>
                <a:spcPct val="90000"/>
              </a:lnSpc>
              <a:spcBef>
                <a:spcPts val="0"/>
              </a:spcBef>
              <a:spcAft>
                <a:spcPts val="0"/>
              </a:spcAft>
              <a:buClr>
                <a:srgbClr val="005A9E"/>
              </a:buClr>
              <a:buSzPts val="4100"/>
              <a:buFont typeface="Arial"/>
              <a:buNone/>
              <a:defRPr sz="4100"/>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1" name="Google Shape;71;p32"/>
          <p:cNvSpPr txBox="1"/>
          <p:nvPr>
            <p:ph idx="1" type="body"/>
          </p:nvPr>
        </p:nvSpPr>
        <p:spPr>
          <a:xfrm>
            <a:off x="623887" y="3186862"/>
            <a:ext cx="7886700" cy="1125000"/>
          </a:xfrm>
          <a:prstGeom prst="rect">
            <a:avLst/>
          </a:prstGeom>
          <a:noFill/>
          <a:ln>
            <a:noFill/>
          </a:ln>
        </p:spPr>
        <p:txBody>
          <a:bodyPr anchorCtr="0" anchor="t" bIns="34275" lIns="68575" spcFirstLastPara="1" rIns="68575" wrap="square" tIns="34275">
            <a:normAutofit/>
          </a:bodyPr>
          <a:lstStyle>
            <a:lvl1pPr indent="-228600" lvl="0" marL="457200" algn="l">
              <a:lnSpc>
                <a:spcPct val="90000"/>
              </a:lnSpc>
              <a:spcBef>
                <a:spcPts val="800"/>
              </a:spcBef>
              <a:spcAft>
                <a:spcPts val="0"/>
              </a:spcAft>
              <a:buClr>
                <a:srgbClr val="7F7F7F"/>
              </a:buClr>
              <a:buSzPts val="2100"/>
              <a:buNone/>
              <a:defRPr sz="2100">
                <a:solidFill>
                  <a:srgbClr val="7F7F7F"/>
                </a:solidFill>
              </a:defRPr>
            </a:lvl1pPr>
            <a:lvl2pPr indent="-228600" lvl="1" marL="914400" algn="l">
              <a:lnSpc>
                <a:spcPct val="90000"/>
              </a:lnSpc>
              <a:spcBef>
                <a:spcPts val="400"/>
              </a:spcBef>
              <a:spcAft>
                <a:spcPts val="0"/>
              </a:spcAft>
              <a:buClr>
                <a:srgbClr val="888888"/>
              </a:buClr>
              <a:buSzPts val="1500"/>
              <a:buNone/>
              <a:defRPr sz="1500">
                <a:solidFill>
                  <a:srgbClr val="888888"/>
                </a:solidFill>
              </a:defRPr>
            </a:lvl2pPr>
            <a:lvl3pPr indent="-228600" lvl="2" marL="1371600" algn="l">
              <a:lnSpc>
                <a:spcPct val="90000"/>
              </a:lnSpc>
              <a:spcBef>
                <a:spcPts val="400"/>
              </a:spcBef>
              <a:spcAft>
                <a:spcPts val="0"/>
              </a:spcAft>
              <a:buClr>
                <a:srgbClr val="888888"/>
              </a:buClr>
              <a:buSzPts val="1400"/>
              <a:buNone/>
              <a:defRPr sz="1400">
                <a:solidFill>
                  <a:srgbClr val="888888"/>
                </a:solidFill>
              </a:defRPr>
            </a:lvl3pPr>
            <a:lvl4pPr indent="-228600" lvl="3" marL="1828800" algn="l">
              <a:lnSpc>
                <a:spcPct val="90000"/>
              </a:lnSpc>
              <a:spcBef>
                <a:spcPts val="400"/>
              </a:spcBef>
              <a:spcAft>
                <a:spcPts val="0"/>
              </a:spcAft>
              <a:buClr>
                <a:srgbClr val="888888"/>
              </a:buClr>
              <a:buSzPts val="1200"/>
              <a:buNone/>
              <a:defRPr sz="1200">
                <a:solidFill>
                  <a:srgbClr val="888888"/>
                </a:solidFill>
              </a:defRPr>
            </a:lvl4pPr>
            <a:lvl5pPr indent="-228600" lvl="4" marL="2286000" algn="l">
              <a:lnSpc>
                <a:spcPct val="90000"/>
              </a:lnSpc>
              <a:spcBef>
                <a:spcPts val="400"/>
              </a:spcBef>
              <a:spcAft>
                <a:spcPts val="0"/>
              </a:spcAft>
              <a:buClr>
                <a:srgbClr val="888888"/>
              </a:buClr>
              <a:buSzPts val="1200"/>
              <a:buNone/>
              <a:defRPr sz="1200">
                <a:solidFill>
                  <a:srgbClr val="888888"/>
                </a:solidFill>
              </a:defRPr>
            </a:lvl5pPr>
            <a:lvl6pPr indent="-228600" lvl="5" marL="2743200" algn="l">
              <a:lnSpc>
                <a:spcPct val="90000"/>
              </a:lnSpc>
              <a:spcBef>
                <a:spcPts val="400"/>
              </a:spcBef>
              <a:spcAft>
                <a:spcPts val="0"/>
              </a:spcAft>
              <a:buClr>
                <a:srgbClr val="888888"/>
              </a:buClr>
              <a:buSzPts val="1200"/>
              <a:buNone/>
              <a:defRPr sz="1200">
                <a:solidFill>
                  <a:srgbClr val="888888"/>
                </a:solidFill>
              </a:defRPr>
            </a:lvl6pPr>
            <a:lvl7pPr indent="-228600" lvl="6" marL="3200400" algn="l">
              <a:lnSpc>
                <a:spcPct val="90000"/>
              </a:lnSpc>
              <a:spcBef>
                <a:spcPts val="400"/>
              </a:spcBef>
              <a:spcAft>
                <a:spcPts val="0"/>
              </a:spcAft>
              <a:buClr>
                <a:srgbClr val="888888"/>
              </a:buClr>
              <a:buSzPts val="1200"/>
              <a:buNone/>
              <a:defRPr sz="1200">
                <a:solidFill>
                  <a:srgbClr val="888888"/>
                </a:solidFill>
              </a:defRPr>
            </a:lvl7pPr>
            <a:lvl8pPr indent="-228600" lvl="7" marL="3657600" algn="l">
              <a:lnSpc>
                <a:spcPct val="90000"/>
              </a:lnSpc>
              <a:spcBef>
                <a:spcPts val="400"/>
              </a:spcBef>
              <a:spcAft>
                <a:spcPts val="0"/>
              </a:spcAft>
              <a:buClr>
                <a:srgbClr val="888888"/>
              </a:buClr>
              <a:buSzPts val="1200"/>
              <a:buNone/>
              <a:defRPr sz="1200">
                <a:solidFill>
                  <a:srgbClr val="888888"/>
                </a:solidFill>
              </a:defRPr>
            </a:lvl8pPr>
            <a:lvl9pPr indent="-228600" lvl="8" marL="4114800" algn="l">
              <a:lnSpc>
                <a:spcPct val="90000"/>
              </a:lnSpc>
              <a:spcBef>
                <a:spcPts val="400"/>
              </a:spcBef>
              <a:spcAft>
                <a:spcPts val="0"/>
              </a:spcAft>
              <a:buClr>
                <a:srgbClr val="888888"/>
              </a:buClr>
              <a:buSzPts val="1200"/>
              <a:buNone/>
              <a:defRPr sz="1200">
                <a:solidFill>
                  <a:srgbClr val="888888"/>
                </a:solidFill>
              </a:defRPr>
            </a:lvl9pPr>
          </a:lstStyle>
          <a:p/>
        </p:txBody>
      </p:sp>
      <p:sp>
        <p:nvSpPr>
          <p:cNvPr id="72" name="Google Shape;72;p32"/>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algn="l">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3" name="Google Shape;73;p32"/>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algn="ctr">
              <a:lnSpc>
                <a:spcPct val="100000"/>
              </a:lnSpc>
              <a:spcBef>
                <a:spcPts val="0"/>
              </a:spcBef>
              <a:spcAft>
                <a:spcPts val="0"/>
              </a:spcAft>
              <a:buSzPts val="1100"/>
              <a:buNone/>
              <a:defRPr/>
            </a:lvl1pPr>
            <a:lvl2pPr lvl="1" algn="l">
              <a:lnSpc>
                <a:spcPct val="100000"/>
              </a:lnSpc>
              <a:spcBef>
                <a:spcPts val="0"/>
              </a:spcBef>
              <a:spcAft>
                <a:spcPts val="0"/>
              </a:spcAft>
              <a:buSzPts val="1100"/>
              <a:buNone/>
              <a:defRPr/>
            </a:lvl2pPr>
            <a:lvl3pPr lvl="2" algn="l">
              <a:lnSpc>
                <a:spcPct val="100000"/>
              </a:lnSpc>
              <a:spcBef>
                <a:spcPts val="0"/>
              </a:spcBef>
              <a:spcAft>
                <a:spcPts val="0"/>
              </a:spcAft>
              <a:buSzPts val="1100"/>
              <a:buNone/>
              <a:defRPr/>
            </a:lvl3pPr>
            <a:lvl4pPr lvl="3" algn="l">
              <a:lnSpc>
                <a:spcPct val="100000"/>
              </a:lnSpc>
              <a:spcBef>
                <a:spcPts val="0"/>
              </a:spcBef>
              <a:spcAft>
                <a:spcPts val="0"/>
              </a:spcAft>
              <a:buSzPts val="1100"/>
              <a:buNone/>
              <a:defRPr/>
            </a:lvl4pPr>
            <a:lvl5pPr lvl="4" algn="l">
              <a:lnSpc>
                <a:spcPct val="100000"/>
              </a:lnSpc>
              <a:spcBef>
                <a:spcPts val="0"/>
              </a:spcBef>
              <a:spcAft>
                <a:spcPts val="0"/>
              </a:spcAft>
              <a:buSzPts val="1100"/>
              <a:buNone/>
              <a:defRPr/>
            </a:lvl5pPr>
            <a:lvl6pPr lvl="5" algn="l">
              <a:lnSpc>
                <a:spcPct val="100000"/>
              </a:lnSpc>
              <a:spcBef>
                <a:spcPts val="0"/>
              </a:spcBef>
              <a:spcAft>
                <a:spcPts val="0"/>
              </a:spcAft>
              <a:buSzPts val="1100"/>
              <a:buNone/>
              <a:defRPr/>
            </a:lvl6pPr>
            <a:lvl7pPr lvl="6" algn="l">
              <a:lnSpc>
                <a:spcPct val="100000"/>
              </a:lnSpc>
              <a:spcBef>
                <a:spcPts val="0"/>
              </a:spcBef>
              <a:spcAft>
                <a:spcPts val="0"/>
              </a:spcAft>
              <a:buSzPts val="1100"/>
              <a:buNone/>
              <a:defRPr/>
            </a:lvl7pPr>
            <a:lvl8pPr lvl="7" algn="l">
              <a:lnSpc>
                <a:spcPct val="100000"/>
              </a:lnSpc>
              <a:spcBef>
                <a:spcPts val="0"/>
              </a:spcBef>
              <a:spcAft>
                <a:spcPts val="0"/>
              </a:spcAft>
              <a:buSzPts val="1100"/>
              <a:buNone/>
              <a:defRPr/>
            </a:lvl8pPr>
            <a:lvl9pPr lvl="8" algn="l">
              <a:lnSpc>
                <a:spcPct val="100000"/>
              </a:lnSpc>
              <a:spcBef>
                <a:spcPts val="0"/>
              </a:spcBef>
              <a:spcAft>
                <a:spcPts val="0"/>
              </a:spcAft>
              <a:buSzPts val="1100"/>
              <a:buNone/>
              <a:defRPr/>
            </a:lvl9pPr>
          </a:lstStyle>
          <a:p/>
        </p:txBody>
      </p:sp>
      <p:sp>
        <p:nvSpPr>
          <p:cNvPr id="74" name="Google Shape;74;p32"/>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4.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6" Type="http://schemas.openxmlformats.org/officeDocument/2006/relationships/theme" Target="../theme/theme2.xml"/><Relationship Id="rId25" Type="http://schemas.openxmlformats.org/officeDocument/2006/relationships/slideLayout" Target="../slideLayouts/slideLayout24.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5" name="Shape 5"/>
        <p:cNvGrpSpPr/>
        <p:nvPr/>
      </p:nvGrpSpPr>
      <p:grpSpPr>
        <a:xfrm>
          <a:off x="0" y="0"/>
          <a:ext cx="0" cy="0"/>
          <a:chOff x="0" y="0"/>
          <a:chExt cx="0" cy="0"/>
        </a:xfrm>
      </p:grpSpPr>
      <p:pic>
        <p:nvPicPr>
          <p:cNvPr id="6" name="Google Shape;6;p23"/>
          <p:cNvPicPr preferRelativeResize="0"/>
          <p:nvPr/>
        </p:nvPicPr>
        <p:blipFill rotWithShape="1">
          <a:blip r:embed="rId1">
            <a:alphaModFix/>
          </a:blip>
          <a:srcRect b="0" l="0" r="0" t="0"/>
          <a:stretch/>
        </p:blipFill>
        <p:spPr>
          <a:xfrm>
            <a:off x="5147310" y="4637867"/>
            <a:ext cx="3695701" cy="388000"/>
          </a:xfrm>
          <a:prstGeom prst="rect">
            <a:avLst/>
          </a:prstGeom>
          <a:noFill/>
          <a:ln>
            <a:noFill/>
          </a:ln>
        </p:spPr>
      </p:pic>
      <p:sp>
        <p:nvSpPr>
          <p:cNvPr id="7" name="Google Shape;7;p23"/>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marR="0" rtl="0" algn="l">
              <a:lnSpc>
                <a:spcPct val="90000"/>
              </a:lnSpc>
              <a:spcBef>
                <a:spcPts val="0"/>
              </a:spcBef>
              <a:spcAft>
                <a:spcPts val="0"/>
              </a:spcAft>
              <a:buClr>
                <a:srgbClr val="005A9E"/>
              </a:buClr>
              <a:buSzPts val="2800"/>
              <a:buFont typeface="Arial"/>
              <a:buNone/>
              <a:defRPr b="1" i="0" sz="2800" u="none" cap="none" strike="noStrike">
                <a:solidFill>
                  <a:srgbClr val="005A9E"/>
                </a:solidFill>
                <a:latin typeface="Arial"/>
                <a:ea typeface="Arial"/>
                <a:cs typeface="Arial"/>
                <a:sym typeface="Arial"/>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rgbClr val="000000"/>
                </a:solidFill>
                <a:latin typeface="Arial"/>
                <a:ea typeface="Arial"/>
                <a:cs typeface="Arial"/>
                <a:sym typeface="Arial"/>
              </a:defRPr>
            </a:lvl9pPr>
          </a:lstStyle>
          <a:p/>
        </p:txBody>
      </p:sp>
      <p:sp>
        <p:nvSpPr>
          <p:cNvPr id="8" name="Google Shape;8;p23"/>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61950" lvl="0" marL="457200" marR="0" rtl="0" algn="l">
              <a:lnSpc>
                <a:spcPct val="90000"/>
              </a:lnSpc>
              <a:spcBef>
                <a:spcPts val="800"/>
              </a:spcBef>
              <a:spcAft>
                <a:spcPts val="0"/>
              </a:spcAft>
              <a:buClr>
                <a:schemeClr val="dk1"/>
              </a:buClr>
              <a:buSzPts val="2100"/>
              <a:buFont typeface="Arial"/>
              <a:buChar char="•"/>
              <a:defRPr b="0" i="0" sz="2100" u="none" cap="none" strike="noStrike">
                <a:solidFill>
                  <a:schemeClr val="dk1"/>
                </a:solidFill>
                <a:latin typeface="Arial"/>
                <a:ea typeface="Arial"/>
                <a:cs typeface="Arial"/>
                <a:sym typeface="Arial"/>
              </a:defRPr>
            </a:lvl1pPr>
            <a:lvl2pPr indent="-342900" lvl="1" marL="914400" marR="0" rtl="0" algn="l">
              <a:lnSpc>
                <a:spcPct val="90000"/>
              </a:lnSpc>
              <a:spcBef>
                <a:spcPts val="4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2pPr>
            <a:lvl3pPr indent="-323850" lvl="2" marL="1371600" marR="0" rtl="0" algn="l">
              <a:lnSpc>
                <a:spcPct val="90000"/>
              </a:lnSpc>
              <a:spcBef>
                <a:spcPts val="400"/>
              </a:spcBef>
              <a:spcAft>
                <a:spcPts val="0"/>
              </a:spcAft>
              <a:buClr>
                <a:schemeClr val="dk1"/>
              </a:buClr>
              <a:buSzPts val="1500"/>
              <a:buFont typeface="Arial"/>
              <a:buChar char="•"/>
              <a:defRPr b="0" i="0" sz="1500" u="none" cap="none" strike="noStrike">
                <a:solidFill>
                  <a:schemeClr val="dk1"/>
                </a:solidFill>
                <a:latin typeface="Arial"/>
                <a:ea typeface="Arial"/>
                <a:cs typeface="Arial"/>
                <a:sym typeface="Arial"/>
              </a:defRPr>
            </a:lvl3pPr>
            <a:lvl4pPr indent="-317500" lvl="3" marL="1828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4pPr>
            <a:lvl5pPr indent="-317500" lvl="4" marL="22860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Arial"/>
                <a:ea typeface="Arial"/>
                <a:cs typeface="Arial"/>
                <a:sym typeface="Arial"/>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Calibri"/>
                <a:ea typeface="Calibri"/>
                <a:cs typeface="Calibri"/>
                <a:sym typeface="Calibri"/>
              </a:defRPr>
            </a:lvl9pPr>
          </a:lstStyle>
          <a:p/>
        </p:txBody>
      </p:sp>
      <p:sp>
        <p:nvSpPr>
          <p:cNvPr id="9" name="Google Shape;9;p23"/>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marR="0" rtl="0" algn="l">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10" name="Google Shape;10;p23"/>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marR="0" rtl="0" algn="ctr">
              <a:lnSpc>
                <a:spcPct val="100000"/>
              </a:lnSpc>
              <a:spcBef>
                <a:spcPts val="0"/>
              </a:spcBef>
              <a:spcAft>
                <a:spcPts val="0"/>
              </a:spcAft>
              <a:buClr>
                <a:srgbClr val="000000"/>
              </a:buClr>
              <a:buSzPts val="1100"/>
              <a:buFont typeface="Arial"/>
              <a:buNone/>
              <a:defRPr b="0" i="0" sz="9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100"/>
              <a:buFont typeface="Arial"/>
              <a:buNone/>
              <a:defRPr b="0" i="0" sz="1400" u="none" cap="none" strike="noStrike">
                <a:solidFill>
                  <a:schemeClr val="dk1"/>
                </a:solidFill>
                <a:latin typeface="Calibri"/>
                <a:ea typeface="Calibri"/>
                <a:cs typeface="Calibri"/>
                <a:sym typeface="Calibri"/>
              </a:defRPr>
            </a:lvl9pPr>
          </a:lstStyle>
          <a:p/>
        </p:txBody>
      </p:sp>
      <p:sp>
        <p:nvSpPr>
          <p:cNvPr id="11" name="Google Shape;11;p23"/>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Autofit/>
          </a:bodyPr>
          <a:lstStyle>
            <a:lvl1pPr indent="0" lvl="0"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900"/>
              <a:buFont typeface="Arial"/>
              <a:buNone/>
              <a:defRPr b="0" i="0" sz="9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 id="2147483672" r:id="rId2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hyperlink" Target="http://www.youtube.com/watch?v=XjfCeY4D2QI" TargetMode="External"/><Relationship Id="rId4" Type="http://schemas.openxmlformats.org/officeDocument/2006/relationships/image" Target="../media/image1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hyperlink" Target="http://www.youtube.com/watch?v=x7KKkElpyKQ" TargetMode="External"/><Relationship Id="rId4" Type="http://schemas.openxmlformats.org/officeDocument/2006/relationships/image" Target="../media/image12.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22.png"/><Relationship Id="rId4" Type="http://schemas.openxmlformats.org/officeDocument/2006/relationships/image" Target="../media/image21.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drive.google.com/file/d/1N2X9BqKC0yA5ZMG1Jm-vRy5fllr0Lh8z/view" TargetMode="External"/><Relationship Id="rId4" Type="http://schemas.openxmlformats.org/officeDocument/2006/relationships/hyperlink" Target="https://ucanr.edu/sites/DiseaseDetectives/Health_Education_Materials/"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9.xml"/><Relationship Id="rId3" Type="http://schemas.openxmlformats.org/officeDocument/2006/relationships/hyperlink" Target="https://zoom.us/" TargetMode="External"/><Relationship Id="rId4" Type="http://schemas.openxmlformats.org/officeDocument/2006/relationships/hyperlink" Target="https://hangouts.google.com/" TargetMode="External"/><Relationship Id="rId5" Type="http://schemas.openxmlformats.org/officeDocument/2006/relationships/hyperlink" Target="https://www.skype.com/en/" TargetMode="External"/><Relationship Id="rId6" Type="http://schemas.openxmlformats.org/officeDocument/2006/relationships/hyperlink" Target="https://www.canva.com/login?redirect=%2Fdesign%2FDAE5I6rWC2E%2FxuuGWUpySnMsG0DkXFxusg%2Fedit"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 Id="rId3"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hyperlink" Target="http://www.youtube.com/watch?v=JwbwvppBGZU" TargetMode="External"/><Relationship Id="rId4" Type="http://schemas.openxmlformats.org/officeDocument/2006/relationships/image" Target="../media/image10.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20.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hyperlink" Target="http://www.youtube.com/watch?v=eCza6UGmRTk" TargetMode="External"/><Relationship Id="rId4" Type="http://schemas.openxmlformats.org/officeDocument/2006/relationships/image" Target="../media/image11.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19.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93" name="Shape 193"/>
        <p:cNvGrpSpPr/>
        <p:nvPr/>
      </p:nvGrpSpPr>
      <p:grpSpPr>
        <a:xfrm>
          <a:off x="0" y="0"/>
          <a:ext cx="0" cy="0"/>
          <a:chOff x="0" y="0"/>
          <a:chExt cx="0" cy="0"/>
        </a:xfrm>
      </p:grpSpPr>
      <p:sp>
        <p:nvSpPr>
          <p:cNvPr id="194" name="Google Shape;194;p1"/>
          <p:cNvSpPr txBox="1"/>
          <p:nvPr/>
        </p:nvSpPr>
        <p:spPr>
          <a:xfrm>
            <a:off x="628650" y="962400"/>
            <a:ext cx="7791900" cy="815700"/>
          </a:xfrm>
          <a:prstGeom prst="rect">
            <a:avLst/>
          </a:prstGeom>
          <a:noFill/>
          <a:ln>
            <a:noFill/>
          </a:ln>
        </p:spPr>
        <p:txBody>
          <a:bodyPr anchorCtr="0" anchor="t" bIns="91425" lIns="91425" spcFirstLastPara="1" rIns="91425" wrap="square" tIns="91425">
            <a:spAutoFit/>
          </a:bodyPr>
          <a:lstStyle/>
          <a:p>
            <a:pPr indent="0" lvl="0" marL="0" marR="0" rtl="0" algn="l">
              <a:lnSpc>
                <a:spcPct val="100000"/>
              </a:lnSpc>
              <a:spcBef>
                <a:spcPts val="0"/>
              </a:spcBef>
              <a:spcAft>
                <a:spcPts val="0"/>
              </a:spcAft>
              <a:buClr>
                <a:srgbClr val="000000"/>
              </a:buClr>
              <a:buSzPts val="4100"/>
              <a:buFont typeface="Arial"/>
              <a:buNone/>
            </a:pPr>
            <a:r>
              <a:rPr b="1" i="0" lang="en" sz="4100" u="none" cap="none" strike="noStrike">
                <a:solidFill>
                  <a:schemeClr val="lt1"/>
                </a:solidFill>
                <a:latin typeface="Arial"/>
                <a:ea typeface="Arial"/>
                <a:cs typeface="Arial"/>
                <a:sym typeface="Arial"/>
              </a:rPr>
              <a:t>Detectives de enfermedades Lección 7</a:t>
            </a:r>
            <a:endParaRPr b="1" i="0" sz="4100" u="none" cap="none" strike="noStrike">
              <a:solidFill>
                <a:schemeClr val="lt1"/>
              </a:solidFill>
              <a:latin typeface="Arial"/>
              <a:ea typeface="Arial"/>
              <a:cs typeface="Arial"/>
              <a:sym typeface="Arial"/>
            </a:endParaRPr>
          </a:p>
        </p:txBody>
      </p:sp>
      <p:sp>
        <p:nvSpPr>
          <p:cNvPr id="195" name="Google Shape;195;p1"/>
          <p:cNvSpPr txBox="1"/>
          <p:nvPr>
            <p:ph idx="1" type="body"/>
          </p:nvPr>
        </p:nvSpPr>
        <p:spPr>
          <a:xfrm>
            <a:off x="628650" y="3271016"/>
            <a:ext cx="2560500" cy="9342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l">
              <a:lnSpc>
                <a:spcPct val="100000"/>
              </a:lnSpc>
              <a:spcBef>
                <a:spcPts val="0"/>
              </a:spcBef>
              <a:spcAft>
                <a:spcPts val="0"/>
              </a:spcAft>
              <a:buClr>
                <a:schemeClr val="lt1"/>
              </a:buClr>
              <a:buSzPct val="100000"/>
              <a:buFont typeface="Arial"/>
              <a:buNone/>
            </a:pPr>
            <a:r>
              <a:rPr lang="en" sz="1800"/>
              <a:t>Dorina M Espinoza</a:t>
            </a:r>
            <a:endParaRPr sz="1800"/>
          </a:p>
          <a:p>
            <a:pPr indent="0" lvl="0" marL="0" rtl="0" algn="l">
              <a:lnSpc>
                <a:spcPct val="100000"/>
              </a:lnSpc>
              <a:spcBef>
                <a:spcPts val="1000"/>
              </a:spcBef>
              <a:spcAft>
                <a:spcPts val="0"/>
              </a:spcAft>
              <a:buClr>
                <a:schemeClr val="lt1"/>
              </a:buClr>
              <a:buSzPct val="100000"/>
              <a:buFont typeface="Arial"/>
              <a:buNone/>
            </a:pPr>
            <a:r>
              <a:rPr lang="en" sz="1800"/>
              <a:t>Anne Iaccopucci</a:t>
            </a:r>
            <a:endParaRPr sz="1800"/>
          </a:p>
          <a:p>
            <a:pPr indent="0" lvl="0" marL="0" rtl="0" algn="l">
              <a:lnSpc>
                <a:spcPct val="100000"/>
              </a:lnSpc>
              <a:spcBef>
                <a:spcPts val="1000"/>
              </a:spcBef>
              <a:spcAft>
                <a:spcPts val="0"/>
              </a:spcAft>
              <a:buClr>
                <a:schemeClr val="lt1"/>
              </a:buClr>
              <a:buSzPct val="100000"/>
              <a:buFont typeface="Arial"/>
              <a:buNone/>
            </a:pPr>
            <a:r>
              <a:rPr lang="en" sz="1800"/>
              <a:t>Marcel Horowitz</a:t>
            </a:r>
            <a:endParaRPr sz="1800"/>
          </a:p>
          <a:p>
            <a:pPr indent="0" lvl="0" marL="0" rtl="0" algn="l">
              <a:lnSpc>
                <a:spcPct val="100000"/>
              </a:lnSpc>
              <a:spcBef>
                <a:spcPts val="800"/>
              </a:spcBef>
              <a:spcAft>
                <a:spcPts val="0"/>
              </a:spcAft>
              <a:buSzPct val="181818"/>
              <a:buNone/>
            </a:pPr>
            <a:r>
              <a:t/>
            </a:r>
            <a:endParaRPr/>
          </a:p>
        </p:txBody>
      </p:sp>
      <p:sp>
        <p:nvSpPr>
          <p:cNvPr id="196" name="Google Shape;196;p1"/>
          <p:cNvSpPr txBox="1"/>
          <p:nvPr>
            <p:ph idx="3" type="body"/>
          </p:nvPr>
        </p:nvSpPr>
        <p:spPr>
          <a:xfrm>
            <a:off x="628650" y="2062913"/>
            <a:ext cx="6199500" cy="598500"/>
          </a:xfrm>
          <a:prstGeom prst="rect">
            <a:avLst/>
          </a:prstGeom>
          <a:noFill/>
          <a:ln>
            <a:noFill/>
          </a:ln>
        </p:spPr>
        <p:txBody>
          <a:bodyPr anchorCtr="0" anchor="t" bIns="34275" lIns="68575" spcFirstLastPara="1" rIns="68575" wrap="square" tIns="34275">
            <a:noAutofit/>
          </a:bodyPr>
          <a:lstStyle/>
          <a:p>
            <a:pPr indent="0" lvl="0" marL="0" rtl="0" algn="l">
              <a:lnSpc>
                <a:spcPct val="90000"/>
              </a:lnSpc>
              <a:spcBef>
                <a:spcPts val="800"/>
              </a:spcBef>
              <a:spcAft>
                <a:spcPts val="0"/>
              </a:spcAft>
              <a:buSzPts val="2700"/>
              <a:buNone/>
            </a:pPr>
            <a:r>
              <a:rPr lang="en"/>
              <a:t>ACTIVIDADES DE PSA</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50" name="Shape 250"/>
        <p:cNvGrpSpPr/>
        <p:nvPr/>
      </p:nvGrpSpPr>
      <p:grpSpPr>
        <a:xfrm>
          <a:off x="0" y="0"/>
          <a:ext cx="0" cy="0"/>
          <a:chOff x="0" y="0"/>
          <a:chExt cx="0" cy="0"/>
        </a:xfrm>
      </p:grpSpPr>
      <p:sp>
        <p:nvSpPr>
          <p:cNvPr id="251" name="Google Shape;251;p10"/>
          <p:cNvSpPr txBox="1"/>
          <p:nvPr>
            <p:ph type="title"/>
          </p:nvPr>
        </p:nvSpPr>
        <p:spPr>
          <a:xfrm>
            <a:off x="513550" y="235340"/>
            <a:ext cx="8113500" cy="5757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SzPts val="2600"/>
              <a:buNone/>
            </a:pPr>
            <a:r>
              <a:rPr lang="en"/>
              <a:t>Canción</a:t>
            </a:r>
            <a:endParaRPr/>
          </a:p>
        </p:txBody>
      </p:sp>
      <p:pic>
        <p:nvPicPr>
          <p:cNvPr descr="World premiere! Check out this new &quot;Gimme Six Feet&quot; educational video from The Holderness Family about the importance of giving six feet of distance between yourself and others in public to help prevent the spread of COVID-19. We all gotta keep our physical distance!" id="252" name="Google Shape;252;p10" title="Gimme Six Feet (Physical Distancing Remix)">
            <a:hlinkClick r:id="rId3"/>
          </p:cNvPr>
          <p:cNvPicPr preferRelativeResize="0"/>
          <p:nvPr/>
        </p:nvPicPr>
        <p:blipFill rotWithShape="1">
          <a:blip r:embed="rId4">
            <a:alphaModFix/>
          </a:blip>
          <a:srcRect b="0" l="0" r="0" t="0"/>
          <a:stretch/>
        </p:blipFill>
        <p:spPr>
          <a:xfrm>
            <a:off x="2526300" y="1254100"/>
            <a:ext cx="4177150" cy="31328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2"/>
                                        </p:tgtEl>
                                        <p:attrNameLst>
                                          <p:attrName>style.visibility</p:attrName>
                                        </p:attrNameLst>
                                      </p:cBhvr>
                                      <p:to>
                                        <p:strVal val="visible"/>
                                      </p:to>
                                    </p:set>
                                    <p:animEffect filter="fade" transition="in">
                                      <p:cBhvr>
                                        <p:cTn dur="1000"/>
                                        <p:tgtEl>
                                          <p:spTgt spid="2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56" name="Shape 256"/>
        <p:cNvGrpSpPr/>
        <p:nvPr/>
      </p:nvGrpSpPr>
      <p:grpSpPr>
        <a:xfrm>
          <a:off x="0" y="0"/>
          <a:ext cx="0" cy="0"/>
          <a:chOff x="0" y="0"/>
          <a:chExt cx="0" cy="0"/>
        </a:xfrm>
      </p:grpSpPr>
      <p:sp>
        <p:nvSpPr>
          <p:cNvPr id="257" name="Google Shape;257;p11"/>
          <p:cNvSpPr txBox="1"/>
          <p:nvPr>
            <p:ph type="title"/>
          </p:nvPr>
        </p:nvSpPr>
        <p:spPr>
          <a:xfrm>
            <a:off x="513550" y="235340"/>
            <a:ext cx="8113500" cy="575700"/>
          </a:xfrm>
          <a:prstGeom prst="rect">
            <a:avLst/>
          </a:prstGeom>
          <a:noFill/>
          <a:ln>
            <a:noFill/>
          </a:ln>
        </p:spPr>
        <p:txBody>
          <a:bodyPr anchorCtr="0" anchor="ctr" bIns="34275" lIns="68575" spcFirstLastPara="1" rIns="68575" wrap="square" tIns="34275">
            <a:normAutofit fontScale="90000"/>
          </a:bodyPr>
          <a:lstStyle/>
          <a:p>
            <a:pPr indent="0" lvl="0" marL="0" rtl="0" algn="l">
              <a:lnSpc>
                <a:spcPct val="90000"/>
              </a:lnSpc>
              <a:spcBef>
                <a:spcPts val="0"/>
              </a:spcBef>
              <a:spcAft>
                <a:spcPts val="0"/>
              </a:spcAft>
              <a:buSzPct val="64197"/>
              <a:buNone/>
            </a:pPr>
            <a:r>
              <a:rPr lang="en" sz="4500"/>
              <a:t>Vídeo educativo (~2 minutos)</a:t>
            </a:r>
            <a:endParaRPr sz="4500"/>
          </a:p>
        </p:txBody>
      </p:sp>
      <p:pic>
        <p:nvPicPr>
          <p:cNvPr descr="Dig into the science of how soap breaks down a coronavirus, and the effectiveness of hand sanitizer against a viral outbreak. &#10;&#10;--&#10;&#10;Your hands, up close, are anything but smooth. With peaks and valleys, folds and rifts, there are plenty of hiding places for a virus to stick. If you then touch your face, the virus can infect you. But there are two extraordinarily simple ways you can keep that from happening: soap and water, and hand sanitizer. So which is better? Alex Rosenthal and Pall Thordarson investigate. &#10;&#10;Lesson by Alex Rosenthal and Pall Thordarson, directed by Artrake Studio.&#10;&#10;Animator's website: https://www.artrake.com&#10;Sign up for our newsletter: http://bit.ly/TEDEdNewsletter&#10;Support us on Patreon: http://bit.ly/TEDEdPatreon&#10;Follow us on Facebook: http://bit.ly/TEDEdFacebook&#10;Find us on Twitter: http://bit.ly/TEDEdTwitter&#10;Peep us on Instagram: http://bit.ly/TEDEdInstagram&#10;View full lesson: https://ed.ted.com/lessons/which-is-better-soap-or-hand-sanitizer-alex-rosenthal-and-pall-thordarson&#10;&#10;Thank you so much to our patrons for your support! Without you this video would not be possible! Kyanta Yap, Ricardo Rendon Cepeda, Ana Maria, Benjamin &amp; Shannon Pinder, Ernest Chow, Bela Namyslik, Alan Froese, Anika Westburg, Nick Cozby, Shawar Khan, Michael Braun-Boghos, Rohan Gupta, Elizabeth Cruz, Yujing Jiang, Sarah Lundegaard, Vladimir Ivanchenko, Georg Gusewski, Rohit Lodha, Erica Zhuang, Aaron Henson, Julio Sabatés Rodríguez, Vivian &amp; Gilbert Lee, Fahad Nasser Chowdhury, ரமணன், John simmons, June Reiling, Khalid AlAli, Mickey Mikeworth, Nathaniel Lupus, Yansong Li, Chung Wah Gnapp, Amber Alexander, Robert Patrick, Pi Guanghui, Barbara Younker, Ai Ejima, Soma Ali, Roman Pinchuk, Raheem, Hector Quintanilla, Leen Mshasha, Mariana Ortega, Danny Romard, James Bruening, Ricki Daniel Marbun, Malcolm Callis, Sabrina Gonzalez, Al the Scottish Wildcat, سلطان الخليفي and Alexander Walls." id="258" name="Google Shape;258;p11" title="Which is better: Soap or hand sanitizer? - Alex Rosenthal and Pall Thordarson">
            <a:hlinkClick r:id="rId3"/>
          </p:cNvPr>
          <p:cNvPicPr preferRelativeResize="0"/>
          <p:nvPr/>
        </p:nvPicPr>
        <p:blipFill rotWithShape="1">
          <a:blip r:embed="rId4">
            <a:alphaModFix/>
          </a:blip>
          <a:srcRect b="0" l="0" r="0" t="0"/>
          <a:stretch/>
        </p:blipFill>
        <p:spPr>
          <a:xfrm>
            <a:off x="2692800" y="1301800"/>
            <a:ext cx="4145950" cy="31094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58"/>
                                        </p:tgtEl>
                                        <p:attrNameLst>
                                          <p:attrName>style.visibility</p:attrName>
                                        </p:attrNameLst>
                                      </p:cBhvr>
                                      <p:to>
                                        <p:strVal val="visible"/>
                                      </p:to>
                                    </p:set>
                                    <p:animEffect filter="fade" transition="in">
                                      <p:cBhvr>
                                        <p:cTn dur="1000"/>
                                        <p:tgtEl>
                                          <p:spTgt spid="258"/>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62" name="Shape 262"/>
        <p:cNvGrpSpPr/>
        <p:nvPr/>
      </p:nvGrpSpPr>
      <p:grpSpPr>
        <a:xfrm>
          <a:off x="0" y="0"/>
          <a:ext cx="0" cy="0"/>
          <a:chOff x="0" y="0"/>
          <a:chExt cx="0" cy="0"/>
        </a:xfrm>
      </p:grpSpPr>
      <p:pic>
        <p:nvPicPr>
          <p:cNvPr id="263" name="Google Shape;263;p12"/>
          <p:cNvPicPr preferRelativeResize="0"/>
          <p:nvPr/>
        </p:nvPicPr>
        <p:blipFill rotWithShape="1">
          <a:blip r:embed="rId3">
            <a:alphaModFix/>
          </a:blip>
          <a:srcRect b="0" l="0" r="0" t="0"/>
          <a:stretch/>
        </p:blipFill>
        <p:spPr>
          <a:xfrm>
            <a:off x="4856975" y="235350"/>
            <a:ext cx="3266100" cy="4413575"/>
          </a:xfrm>
          <a:prstGeom prst="rect">
            <a:avLst/>
          </a:prstGeom>
          <a:noFill/>
          <a:ln>
            <a:noFill/>
          </a:ln>
        </p:spPr>
      </p:pic>
      <p:sp>
        <p:nvSpPr>
          <p:cNvPr id="264" name="Google Shape;264;p12"/>
          <p:cNvSpPr txBox="1"/>
          <p:nvPr>
            <p:ph type="title"/>
          </p:nvPr>
        </p:nvSpPr>
        <p:spPr>
          <a:xfrm>
            <a:off x="513550" y="235340"/>
            <a:ext cx="8113500" cy="5757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SzPts val="2600"/>
              <a:buNone/>
            </a:pPr>
            <a:r>
              <a:rPr lang="en"/>
              <a:t>Póster</a:t>
            </a:r>
            <a:endParaRPr/>
          </a:p>
        </p:txBody>
      </p:sp>
      <p:pic>
        <p:nvPicPr>
          <p:cNvPr id="265" name="Google Shape;265;p12"/>
          <p:cNvPicPr preferRelativeResize="0"/>
          <p:nvPr/>
        </p:nvPicPr>
        <p:blipFill rotWithShape="1">
          <a:blip r:embed="rId4">
            <a:alphaModFix/>
          </a:blip>
          <a:srcRect b="0" l="0" r="0" t="0"/>
          <a:stretch/>
        </p:blipFill>
        <p:spPr>
          <a:xfrm>
            <a:off x="954150" y="1060050"/>
            <a:ext cx="3041650" cy="3938574"/>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69" name="Shape 269"/>
        <p:cNvGrpSpPr/>
        <p:nvPr/>
      </p:nvGrpSpPr>
      <p:grpSpPr>
        <a:xfrm>
          <a:off x="0" y="0"/>
          <a:ext cx="0" cy="0"/>
          <a:chOff x="0" y="0"/>
          <a:chExt cx="0" cy="0"/>
        </a:xfrm>
      </p:grpSpPr>
      <p:sp>
        <p:nvSpPr>
          <p:cNvPr id="270" name="Google Shape;270;p13"/>
          <p:cNvSpPr txBox="1"/>
          <p:nvPr>
            <p:ph type="ctrTitle"/>
          </p:nvPr>
        </p:nvSpPr>
        <p:spPr>
          <a:xfrm>
            <a:off x="268408" y="-840050"/>
            <a:ext cx="8520600" cy="20526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SzPts val="4100"/>
              <a:buNone/>
            </a:pPr>
            <a:r>
              <a:rPr lang="en">
                <a:solidFill>
                  <a:srgbClr val="FFFFFF"/>
                </a:solidFill>
              </a:rPr>
              <a:t>Actividad positiva</a:t>
            </a:r>
            <a:endParaRPr>
              <a:solidFill>
                <a:srgbClr val="FFFFFF"/>
              </a:solidFill>
            </a:endParaRPr>
          </a:p>
        </p:txBody>
      </p:sp>
      <p:sp>
        <p:nvSpPr>
          <p:cNvPr id="271" name="Google Shape;271;p13"/>
          <p:cNvSpPr txBox="1"/>
          <p:nvPr>
            <p:ph idx="1" type="subTitle"/>
          </p:nvPr>
        </p:nvSpPr>
        <p:spPr>
          <a:xfrm>
            <a:off x="374400" y="526275"/>
            <a:ext cx="8520600" cy="792600"/>
          </a:xfrm>
          <a:prstGeom prst="rect">
            <a:avLst/>
          </a:prstGeom>
          <a:noFill/>
          <a:ln>
            <a:noFill/>
          </a:ln>
        </p:spPr>
        <p:txBody>
          <a:bodyPr anchorCtr="0" anchor="t" bIns="34275" lIns="68575" spcFirstLastPara="1" rIns="68575" wrap="square" tIns="34275">
            <a:normAutofit/>
          </a:bodyPr>
          <a:lstStyle/>
          <a:p>
            <a:pPr indent="0" lvl="0" marL="0" rtl="0" algn="ctr">
              <a:lnSpc>
                <a:spcPct val="90000"/>
              </a:lnSpc>
              <a:spcBef>
                <a:spcPts val="800"/>
              </a:spcBef>
              <a:spcAft>
                <a:spcPts val="0"/>
              </a:spcAft>
              <a:buClr>
                <a:schemeClr val="dk1"/>
              </a:buClr>
              <a:buSzPts val="1100"/>
              <a:buFont typeface="Arial"/>
              <a:buNone/>
            </a:pPr>
            <a:r>
              <a:rPr lang="en" sz="4100">
                <a:solidFill>
                  <a:schemeClr val="dk1"/>
                </a:solidFill>
              </a:rPr>
              <a:t>¿Cómo prefieres que te lo digan? </a:t>
            </a:r>
            <a:endParaRPr i="1" sz="100"/>
          </a:p>
        </p:txBody>
      </p:sp>
      <p:sp>
        <p:nvSpPr>
          <p:cNvPr id="272" name="Google Shape;272;p13"/>
          <p:cNvSpPr txBox="1"/>
          <p:nvPr/>
        </p:nvSpPr>
        <p:spPr>
          <a:xfrm>
            <a:off x="3072000" y="1212550"/>
            <a:ext cx="3000000" cy="415500"/>
          </a:xfrm>
          <a:prstGeom prst="rect">
            <a:avLst/>
          </a:prstGeom>
          <a:noFill/>
          <a:ln>
            <a:noFill/>
          </a:ln>
        </p:spPr>
        <p:txBody>
          <a:bodyPr anchorCtr="0" anchor="t" bIns="91425" lIns="91425" spcFirstLastPara="1" rIns="91425" wrap="square" tIns="91425">
            <a:spAutoFit/>
          </a:bodyPr>
          <a:lstStyle/>
          <a:p>
            <a:pPr indent="0" lvl="0" marL="0" marR="0" rtl="0" algn="ctr">
              <a:lnSpc>
                <a:spcPct val="107916"/>
              </a:lnSpc>
              <a:spcBef>
                <a:spcPts val="0"/>
              </a:spcBef>
              <a:spcAft>
                <a:spcPts val="0"/>
              </a:spcAft>
              <a:buClr>
                <a:srgbClr val="000000"/>
              </a:buClr>
              <a:buSzPts val="1500"/>
              <a:buFont typeface="Arial"/>
              <a:buNone/>
            </a:pPr>
            <a:r>
              <a:rPr b="0" i="0" lang="en" sz="1500" u="sng" cap="none" strike="noStrike">
                <a:solidFill>
                  <a:schemeClr val="dk1"/>
                </a:solidFill>
                <a:latin typeface="Calibri"/>
                <a:ea typeface="Calibri"/>
                <a:cs typeface="Calibri"/>
                <a:sym typeface="Calibri"/>
              </a:rPr>
              <a:t>La gente recuerda lo que decimos.</a:t>
            </a:r>
            <a:endParaRPr b="0" i="0" sz="1800" u="sng" cap="none" strike="noStrike">
              <a:solidFill>
                <a:srgbClr val="000000"/>
              </a:solidFill>
              <a:latin typeface="Arial"/>
              <a:ea typeface="Arial"/>
              <a:cs typeface="Arial"/>
              <a:sym typeface="Arial"/>
            </a:endParaRPr>
          </a:p>
        </p:txBody>
      </p:sp>
      <p:sp>
        <p:nvSpPr>
          <p:cNvPr id="273" name="Google Shape;273;p13"/>
          <p:cNvSpPr txBox="1"/>
          <p:nvPr/>
        </p:nvSpPr>
        <p:spPr>
          <a:xfrm>
            <a:off x="374400" y="1784275"/>
            <a:ext cx="4685100" cy="2140800"/>
          </a:xfrm>
          <a:prstGeom prst="rect">
            <a:avLst/>
          </a:prstGeom>
          <a:noFill/>
          <a:ln>
            <a:noFill/>
          </a:ln>
        </p:spPr>
        <p:txBody>
          <a:bodyPr anchorCtr="0" anchor="t" bIns="91425" lIns="91425" spcFirstLastPara="1" rIns="91425" wrap="square" tIns="91425">
            <a:spAutoFit/>
          </a:bodyPr>
          <a:lstStyle/>
          <a:p>
            <a:pPr indent="-336550" lvl="0" marL="457200" marR="0" rtl="0" algn="l">
              <a:lnSpc>
                <a:spcPct val="107916"/>
              </a:lnSpc>
              <a:spcBef>
                <a:spcPts val="0"/>
              </a:spcBef>
              <a:spcAft>
                <a:spcPts val="0"/>
              </a:spcAft>
              <a:buClr>
                <a:schemeClr val="dk1"/>
              </a:buClr>
              <a:buSzPts val="1700"/>
              <a:buFont typeface="Calibri"/>
              <a:buAutoNum type="arabicPeriod"/>
            </a:pPr>
            <a:r>
              <a:rPr b="0" i="0" lang="en" sz="1700" u="none" cap="none" strike="noStrike">
                <a:solidFill>
                  <a:schemeClr val="dk1"/>
                </a:solidFill>
                <a:latin typeface="Calibri"/>
                <a:ea typeface="Calibri"/>
                <a:cs typeface="Calibri"/>
                <a:sym typeface="Calibri"/>
              </a:rPr>
              <a:t>No salgas cuando te sientas mal</a:t>
            </a:r>
            <a:endParaRPr b="0" i="0" sz="1700" u="none" cap="none" strike="noStrike">
              <a:solidFill>
                <a:schemeClr val="dk1"/>
              </a:solidFill>
              <a:latin typeface="Calibri"/>
              <a:ea typeface="Calibri"/>
              <a:cs typeface="Calibri"/>
              <a:sym typeface="Calibri"/>
            </a:endParaRPr>
          </a:p>
          <a:p>
            <a:pPr indent="0" lvl="0" marL="457200" marR="0" rtl="0" algn="l">
              <a:lnSpc>
                <a:spcPct val="107916"/>
              </a:lnSpc>
              <a:spcBef>
                <a:spcPts val="0"/>
              </a:spcBef>
              <a:spcAft>
                <a:spcPts val="0"/>
              </a:spcAft>
              <a:buClr>
                <a:srgbClr val="000000"/>
              </a:buClr>
              <a:buSzPts val="1700"/>
              <a:buFont typeface="Arial"/>
              <a:buNone/>
            </a:pPr>
            <a:r>
              <a:t/>
            </a:r>
            <a:endParaRPr b="0" i="0" sz="1700" u="none" cap="none" strike="noStrike">
              <a:solidFill>
                <a:schemeClr val="dk1"/>
              </a:solidFill>
              <a:latin typeface="Calibri"/>
              <a:ea typeface="Calibri"/>
              <a:cs typeface="Calibri"/>
              <a:sym typeface="Calibri"/>
            </a:endParaRPr>
          </a:p>
          <a:p>
            <a:pPr indent="-336550" lvl="0" marL="457200" marR="0" rtl="0" algn="l">
              <a:lnSpc>
                <a:spcPct val="107916"/>
              </a:lnSpc>
              <a:spcBef>
                <a:spcPts val="0"/>
              </a:spcBef>
              <a:spcAft>
                <a:spcPts val="0"/>
              </a:spcAft>
              <a:buClr>
                <a:schemeClr val="dk1"/>
              </a:buClr>
              <a:buSzPts val="1700"/>
              <a:buFont typeface="Calibri"/>
              <a:buAutoNum type="arabicPeriod"/>
            </a:pPr>
            <a:r>
              <a:rPr b="0" i="0" lang="en" sz="1700" u="none" cap="none" strike="noStrike">
                <a:solidFill>
                  <a:schemeClr val="dk1"/>
                </a:solidFill>
                <a:latin typeface="Calibri"/>
                <a:ea typeface="Calibri"/>
                <a:cs typeface="Calibri"/>
                <a:sym typeface="Calibri"/>
              </a:rPr>
              <a:t>No toque las superficies contaminadas</a:t>
            </a:r>
            <a:endParaRPr b="0" i="0" sz="1700" u="none" cap="none" strike="noStrike">
              <a:solidFill>
                <a:schemeClr val="dk1"/>
              </a:solidFill>
              <a:latin typeface="Calibri"/>
              <a:ea typeface="Calibri"/>
              <a:cs typeface="Calibri"/>
              <a:sym typeface="Calibri"/>
            </a:endParaRPr>
          </a:p>
          <a:p>
            <a:pPr indent="0" lvl="0" marL="457200" marR="0" rtl="0" algn="l">
              <a:lnSpc>
                <a:spcPct val="107916"/>
              </a:lnSpc>
              <a:spcBef>
                <a:spcPts val="0"/>
              </a:spcBef>
              <a:spcAft>
                <a:spcPts val="0"/>
              </a:spcAft>
              <a:buClr>
                <a:srgbClr val="000000"/>
              </a:buClr>
              <a:buSzPts val="1700"/>
              <a:buFont typeface="Arial"/>
              <a:buNone/>
            </a:pPr>
            <a:r>
              <a:t/>
            </a:r>
            <a:endParaRPr b="0" i="0" sz="1700" u="none" cap="none" strike="noStrike">
              <a:solidFill>
                <a:schemeClr val="dk1"/>
              </a:solidFill>
              <a:latin typeface="Calibri"/>
              <a:ea typeface="Calibri"/>
              <a:cs typeface="Calibri"/>
              <a:sym typeface="Calibri"/>
            </a:endParaRPr>
          </a:p>
          <a:p>
            <a:pPr indent="-336550" lvl="0" marL="457200" marR="0" rtl="0" algn="l">
              <a:lnSpc>
                <a:spcPct val="107916"/>
              </a:lnSpc>
              <a:spcBef>
                <a:spcPts val="0"/>
              </a:spcBef>
              <a:spcAft>
                <a:spcPts val="0"/>
              </a:spcAft>
              <a:buClr>
                <a:schemeClr val="dk1"/>
              </a:buClr>
              <a:buSzPts val="1700"/>
              <a:buFont typeface="Calibri"/>
              <a:buAutoNum type="arabicPeriod"/>
            </a:pPr>
            <a:r>
              <a:rPr b="0" i="0" lang="en" sz="1700" u="none" cap="none" strike="noStrike">
                <a:solidFill>
                  <a:schemeClr val="dk1"/>
                </a:solidFill>
                <a:latin typeface="Calibri"/>
                <a:ea typeface="Calibri"/>
                <a:cs typeface="Calibri"/>
                <a:sym typeface="Calibri"/>
              </a:rPr>
              <a:t>No tosas en la mano</a:t>
            </a:r>
            <a:endParaRPr b="0" i="0" sz="1700" u="none" cap="none" strike="noStrike">
              <a:solidFill>
                <a:schemeClr val="dk1"/>
              </a:solidFill>
              <a:latin typeface="Calibri"/>
              <a:ea typeface="Calibri"/>
              <a:cs typeface="Calibri"/>
              <a:sym typeface="Calibri"/>
            </a:endParaRPr>
          </a:p>
          <a:p>
            <a:pPr indent="0" lvl="0" marL="457200" marR="0" rtl="0" algn="l">
              <a:lnSpc>
                <a:spcPct val="107916"/>
              </a:lnSpc>
              <a:spcBef>
                <a:spcPts val="0"/>
              </a:spcBef>
              <a:spcAft>
                <a:spcPts val="0"/>
              </a:spcAft>
              <a:buClr>
                <a:srgbClr val="000000"/>
              </a:buClr>
              <a:buSzPts val="1700"/>
              <a:buFont typeface="Arial"/>
              <a:buNone/>
            </a:pPr>
            <a:r>
              <a:t/>
            </a:r>
            <a:endParaRPr b="0" i="0" sz="1700" u="none" cap="none" strike="noStrike">
              <a:solidFill>
                <a:schemeClr val="dk1"/>
              </a:solidFill>
              <a:latin typeface="Calibri"/>
              <a:ea typeface="Calibri"/>
              <a:cs typeface="Calibri"/>
              <a:sym typeface="Calibri"/>
            </a:endParaRPr>
          </a:p>
          <a:p>
            <a:pPr indent="-336550" lvl="0" marL="457200" marR="0" rtl="0" algn="l">
              <a:lnSpc>
                <a:spcPct val="107916"/>
              </a:lnSpc>
              <a:spcBef>
                <a:spcPts val="0"/>
              </a:spcBef>
              <a:spcAft>
                <a:spcPts val="0"/>
              </a:spcAft>
              <a:buClr>
                <a:schemeClr val="dk1"/>
              </a:buClr>
              <a:buSzPts val="1700"/>
              <a:buFont typeface="Calibri"/>
              <a:buAutoNum type="arabicPeriod"/>
            </a:pPr>
            <a:r>
              <a:rPr b="0" i="0" lang="en" sz="1700" u="none" cap="none" strike="noStrike">
                <a:solidFill>
                  <a:schemeClr val="dk1"/>
                </a:solidFill>
                <a:latin typeface="Calibri"/>
                <a:ea typeface="Calibri"/>
                <a:cs typeface="Calibri"/>
                <a:sym typeface="Calibri"/>
              </a:rPr>
              <a:t>No des la mano a otras personas</a:t>
            </a:r>
            <a:endParaRPr b="0" i="0" sz="2000" u="none" cap="none" strike="noStrike">
              <a:solidFill>
                <a:srgbClr val="000000"/>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77" name="Shape 277"/>
        <p:cNvGrpSpPr/>
        <p:nvPr/>
      </p:nvGrpSpPr>
      <p:grpSpPr>
        <a:xfrm>
          <a:off x="0" y="0"/>
          <a:ext cx="0" cy="0"/>
          <a:chOff x="0" y="0"/>
          <a:chExt cx="0" cy="0"/>
        </a:xfrm>
      </p:grpSpPr>
      <p:sp>
        <p:nvSpPr>
          <p:cNvPr id="278" name="Google Shape;278;p14"/>
          <p:cNvSpPr txBox="1"/>
          <p:nvPr>
            <p:ph type="ctrTitle"/>
          </p:nvPr>
        </p:nvSpPr>
        <p:spPr>
          <a:xfrm>
            <a:off x="597925" y="517800"/>
            <a:ext cx="8422800" cy="1704900"/>
          </a:xfrm>
          <a:prstGeom prst="rect">
            <a:avLst/>
          </a:prstGeom>
          <a:noFill/>
          <a:ln>
            <a:noFill/>
          </a:ln>
        </p:spPr>
        <p:txBody>
          <a:bodyPr anchorCtr="0" anchor="b" bIns="34275" lIns="68575" spcFirstLastPara="1" rIns="68575" wrap="square" tIns="34275">
            <a:noAutofit/>
          </a:bodyPr>
          <a:lstStyle/>
          <a:p>
            <a:pPr indent="0" lvl="0" marL="0" rtl="0" algn="ctr">
              <a:lnSpc>
                <a:spcPct val="90000"/>
              </a:lnSpc>
              <a:spcBef>
                <a:spcPts val="0"/>
              </a:spcBef>
              <a:spcAft>
                <a:spcPts val="0"/>
              </a:spcAft>
              <a:buSzPts val="990"/>
              <a:buNone/>
            </a:pPr>
            <a:r>
              <a:rPr lang="en" sz="3509">
                <a:solidFill>
                  <a:schemeClr val="dk1"/>
                </a:solidFill>
              </a:rPr>
              <a:t>Proyecto de educación sanitaria en grupo</a:t>
            </a:r>
            <a:endParaRPr sz="3509">
              <a:solidFill>
                <a:schemeClr val="dk1"/>
              </a:solidFill>
            </a:endParaRPr>
          </a:p>
          <a:p>
            <a:pPr indent="0" lvl="0" marL="0" rtl="0" algn="ctr">
              <a:lnSpc>
                <a:spcPct val="90000"/>
              </a:lnSpc>
              <a:spcBef>
                <a:spcPts val="0"/>
              </a:spcBef>
              <a:spcAft>
                <a:spcPts val="0"/>
              </a:spcAft>
              <a:buSzPts val="990"/>
              <a:buNone/>
            </a:pPr>
            <a:r>
              <a:rPr lang="en" sz="3509">
                <a:solidFill>
                  <a:schemeClr val="dk1"/>
                </a:solidFill>
              </a:rPr>
              <a:t>También conocidos como anuncios de servicio público (PSA)</a:t>
            </a:r>
            <a:endParaRPr sz="3509">
              <a:solidFill>
                <a:schemeClr val="dk1"/>
              </a:solidFill>
            </a:endParaRPr>
          </a:p>
        </p:txBody>
      </p:sp>
      <p:sp>
        <p:nvSpPr>
          <p:cNvPr id="279" name="Google Shape;279;p14"/>
          <p:cNvSpPr txBox="1"/>
          <p:nvPr/>
        </p:nvSpPr>
        <p:spPr>
          <a:xfrm>
            <a:off x="806650" y="2306775"/>
            <a:ext cx="7767600" cy="2339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2000"/>
              <a:buFont typeface="Arial"/>
              <a:buNone/>
            </a:pPr>
            <a:r>
              <a:rPr b="0" i="0" lang="en" sz="2000" u="sng" cap="none" strike="noStrike">
                <a:solidFill>
                  <a:schemeClr val="hlink"/>
                </a:solidFill>
                <a:latin typeface="Arial"/>
                <a:ea typeface="Arial"/>
                <a:cs typeface="Arial"/>
                <a:sym typeface="Arial"/>
                <a:hlinkClick r:id="rId3"/>
              </a:rPr>
              <a:t>https://drive.google.com/file/d/1N2X9BqKC0yA5ZMG1Jm-vRy5fllr0Lh8z/view</a:t>
            </a:r>
            <a:endParaRPr b="0" i="0" sz="20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0" i="0" lang="en" sz="2000" u="none" cap="none" strike="noStrike">
                <a:solidFill>
                  <a:schemeClr val="dk1"/>
                </a:solidFill>
                <a:latin typeface="Arial"/>
                <a:ea typeface="Arial"/>
                <a:cs typeface="Arial"/>
                <a:sym typeface="Arial"/>
              </a:rPr>
              <a:t>EJEMPLOS:</a:t>
            </a:r>
            <a:endParaRPr b="0" i="0" sz="20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rPr b="0" i="0" lang="en" sz="2000" u="sng" cap="none" strike="noStrike">
                <a:solidFill>
                  <a:schemeClr val="hlink"/>
                </a:solidFill>
                <a:latin typeface="Arial"/>
                <a:ea typeface="Arial"/>
                <a:cs typeface="Arial"/>
                <a:sym typeface="Arial"/>
                <a:hlinkClick r:id="rId4"/>
              </a:rPr>
              <a:t>https://ucanr.edu/sites/DiseaseDetectives/Health_Education_Materials/</a:t>
            </a:r>
            <a:endParaRPr b="0" i="0" sz="20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Arial"/>
              <a:ea typeface="Arial"/>
              <a:cs typeface="Arial"/>
              <a:sym typeface="Arial"/>
            </a:endParaRPr>
          </a:p>
          <a:p>
            <a:pPr indent="0" lvl="0" marL="0" marR="0" rtl="0" algn="ctr">
              <a:lnSpc>
                <a:spcPct val="100000"/>
              </a:lnSpc>
              <a:spcBef>
                <a:spcPts val="0"/>
              </a:spcBef>
              <a:spcAft>
                <a:spcPts val="0"/>
              </a:spcAft>
              <a:buClr>
                <a:srgbClr val="000000"/>
              </a:buClr>
              <a:buSzPts val="2000"/>
              <a:buFont typeface="Arial"/>
              <a:buNone/>
            </a:pPr>
            <a:r>
              <a:t/>
            </a:r>
            <a:endParaRPr b="0" i="0" sz="2000" u="none" cap="none" strike="noStrike">
              <a:solidFill>
                <a:schemeClr val="dk1"/>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15"/>
          <p:cNvSpPr txBox="1"/>
          <p:nvPr>
            <p:ph type="title"/>
          </p:nvPr>
        </p:nvSpPr>
        <p:spPr>
          <a:xfrm>
            <a:off x="628650" y="551621"/>
            <a:ext cx="7886700" cy="817500"/>
          </a:xfrm>
          <a:prstGeom prst="rect">
            <a:avLst/>
          </a:prstGeom>
          <a:noFill/>
          <a:ln>
            <a:noFill/>
          </a:ln>
        </p:spPr>
        <p:txBody>
          <a:bodyPr anchorCtr="0" anchor="t" bIns="34275" lIns="68575" spcFirstLastPara="1" rIns="68575" wrap="square" tIns="34275">
            <a:normAutofit/>
          </a:bodyPr>
          <a:lstStyle/>
          <a:p>
            <a:pPr indent="0" lvl="0" marL="0" rtl="0" algn="l">
              <a:lnSpc>
                <a:spcPct val="90000"/>
              </a:lnSpc>
              <a:spcBef>
                <a:spcPts val="0"/>
              </a:spcBef>
              <a:spcAft>
                <a:spcPts val="0"/>
              </a:spcAft>
              <a:buSzPts val="1400"/>
              <a:buNone/>
            </a:pPr>
            <a:r>
              <a:rPr lang="en"/>
              <a:t>Elija un enfoque del mensaje - VACUNAS</a:t>
            </a:r>
            <a:endParaRPr/>
          </a:p>
        </p:txBody>
      </p:sp>
      <p:sp>
        <p:nvSpPr>
          <p:cNvPr id="285" name="Google Shape;285;p15"/>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fontScale="62500" lnSpcReduction="10000"/>
          </a:bodyPr>
          <a:lstStyle/>
          <a:p>
            <a:pPr indent="-307975" lvl="0" marL="457200" rtl="0" algn="l">
              <a:lnSpc>
                <a:spcPct val="200000"/>
              </a:lnSpc>
              <a:spcBef>
                <a:spcPts val="800"/>
              </a:spcBef>
              <a:spcAft>
                <a:spcPts val="0"/>
              </a:spcAft>
              <a:buSzPct val="100000"/>
              <a:buChar char="•"/>
            </a:pPr>
            <a:r>
              <a:rPr lang="en"/>
              <a:t>Vacunarse</a:t>
            </a:r>
            <a:endParaRPr/>
          </a:p>
          <a:p>
            <a:pPr indent="-307975" lvl="0" marL="457200" rtl="0" algn="l">
              <a:lnSpc>
                <a:spcPct val="200000"/>
              </a:lnSpc>
              <a:spcBef>
                <a:spcPts val="0"/>
              </a:spcBef>
              <a:spcAft>
                <a:spcPts val="0"/>
              </a:spcAft>
              <a:buSzPct val="100000"/>
              <a:buChar char="•"/>
            </a:pPr>
            <a:r>
              <a:rPr lang="en"/>
              <a:t>Impulsarse</a:t>
            </a:r>
            <a:endParaRPr/>
          </a:p>
          <a:p>
            <a:pPr indent="-307975" lvl="0" marL="457200" rtl="0" algn="l">
              <a:lnSpc>
                <a:spcPct val="200000"/>
              </a:lnSpc>
              <a:spcBef>
                <a:spcPts val="0"/>
              </a:spcBef>
              <a:spcAft>
                <a:spcPts val="0"/>
              </a:spcAft>
              <a:buSzPct val="100000"/>
              <a:buChar char="•"/>
            </a:pPr>
            <a:r>
              <a:rPr lang="en"/>
              <a:t>Pide una cita para hablar con tu médico sobre tus preocupaciones acerca de la vacuna Covid-19</a:t>
            </a:r>
            <a:endParaRPr/>
          </a:p>
          <a:p>
            <a:pPr indent="-307975" lvl="0" marL="457200" rtl="0" algn="l">
              <a:lnSpc>
                <a:spcPct val="200000"/>
              </a:lnSpc>
              <a:spcBef>
                <a:spcPts val="0"/>
              </a:spcBef>
              <a:spcAft>
                <a:spcPts val="0"/>
              </a:spcAft>
              <a:buSzPct val="100000"/>
              <a:buChar char="•"/>
            </a:pPr>
            <a:r>
              <a:rPr lang="en"/>
              <a:t>Vacune a su hijo</a:t>
            </a:r>
            <a:endParaRPr/>
          </a:p>
          <a:p>
            <a:pPr indent="-307975" lvl="0" marL="457200" rtl="0" algn="l">
              <a:lnSpc>
                <a:spcPct val="200000"/>
              </a:lnSpc>
              <a:spcBef>
                <a:spcPts val="0"/>
              </a:spcBef>
              <a:spcAft>
                <a:spcPts val="0"/>
              </a:spcAft>
              <a:buSzPct val="100000"/>
              <a:buChar char="•"/>
            </a:pPr>
            <a:r>
              <a:rPr lang="en"/>
              <a:t>Las vacunas son gratuitas</a:t>
            </a:r>
            <a:endParaRPr/>
          </a:p>
          <a:p>
            <a:pPr indent="-307975" lvl="0" marL="457200" rtl="0" algn="l">
              <a:lnSpc>
                <a:spcPct val="200000"/>
              </a:lnSpc>
              <a:spcBef>
                <a:spcPts val="0"/>
              </a:spcBef>
              <a:spcAft>
                <a:spcPts val="0"/>
              </a:spcAft>
              <a:buSzPct val="100000"/>
              <a:buChar char="•"/>
            </a:pPr>
            <a:r>
              <a:rPr lang="en"/>
              <a:t>Hable con varios líderes religiosos sobre su perspectiva de la vacunación</a:t>
            </a:r>
            <a:endParaRPr/>
          </a:p>
          <a:p>
            <a:pPr indent="-307975" lvl="0" marL="457200" rtl="0" algn="l">
              <a:lnSpc>
                <a:spcPct val="200000"/>
              </a:lnSpc>
              <a:spcBef>
                <a:spcPts val="0"/>
              </a:spcBef>
              <a:spcAft>
                <a:spcPts val="0"/>
              </a:spcAft>
              <a:buSzPct val="100000"/>
              <a:buChar char="•"/>
            </a:pPr>
            <a:r>
              <a:rPr lang="en"/>
              <a:t>Hable con su familia sobre la seguridad y los beneficios de vacunarse</a:t>
            </a:r>
            <a:endParaRPr/>
          </a:p>
          <a:p>
            <a:pPr indent="-307975" lvl="0" marL="457200" rtl="0" algn="l">
              <a:lnSpc>
                <a:spcPct val="200000"/>
              </a:lnSpc>
              <a:spcBef>
                <a:spcPts val="0"/>
              </a:spcBef>
              <a:spcAft>
                <a:spcPts val="0"/>
              </a:spcAft>
              <a:buSzPct val="100000"/>
              <a:buChar char="•"/>
            </a:pPr>
            <a:r>
              <a:rPr lang="en"/>
              <a:t>Que los demás sepan que no se toma la condición de ciudadano cuando se vacuna.</a:t>
            </a:r>
            <a:endParaRPr/>
          </a:p>
          <a:p>
            <a:pPr indent="0" lvl="0" marL="0" rtl="0" algn="l">
              <a:lnSpc>
                <a:spcPct val="90000"/>
              </a:lnSpc>
              <a:spcBef>
                <a:spcPts val="800"/>
              </a:spcBef>
              <a:spcAft>
                <a:spcPts val="0"/>
              </a:spcAft>
              <a:buSzPct val="160000"/>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9" name="Shape 289"/>
        <p:cNvGrpSpPr/>
        <p:nvPr/>
      </p:nvGrpSpPr>
      <p:grpSpPr>
        <a:xfrm>
          <a:off x="0" y="0"/>
          <a:ext cx="0" cy="0"/>
          <a:chOff x="0" y="0"/>
          <a:chExt cx="0" cy="0"/>
        </a:xfrm>
      </p:grpSpPr>
      <p:sp>
        <p:nvSpPr>
          <p:cNvPr id="290" name="Google Shape;290;p16"/>
          <p:cNvSpPr txBox="1"/>
          <p:nvPr>
            <p:ph type="title"/>
          </p:nvPr>
        </p:nvSpPr>
        <p:spPr>
          <a:xfrm>
            <a:off x="628650" y="551621"/>
            <a:ext cx="7886700" cy="817500"/>
          </a:xfrm>
          <a:prstGeom prst="rect">
            <a:avLst/>
          </a:prstGeom>
          <a:noFill/>
          <a:ln>
            <a:noFill/>
          </a:ln>
        </p:spPr>
        <p:txBody>
          <a:bodyPr anchorCtr="0" anchor="t" bIns="34275" lIns="68575" spcFirstLastPara="1" rIns="68575" wrap="square" tIns="34275">
            <a:normAutofit/>
          </a:bodyPr>
          <a:lstStyle/>
          <a:p>
            <a:pPr indent="0" lvl="0" marL="0" rtl="0" algn="l">
              <a:lnSpc>
                <a:spcPct val="90000"/>
              </a:lnSpc>
              <a:spcBef>
                <a:spcPts val="0"/>
              </a:spcBef>
              <a:spcAft>
                <a:spcPts val="0"/>
              </a:spcAft>
              <a:buSzPts val="1400"/>
              <a:buNone/>
            </a:pPr>
            <a:r>
              <a:rPr lang="en"/>
              <a:t>Conexiones </a:t>
            </a:r>
            <a:endParaRPr/>
          </a:p>
        </p:txBody>
      </p:sp>
      <p:sp>
        <p:nvSpPr>
          <p:cNvPr id="291" name="Google Shape;291;p16"/>
          <p:cNvSpPr txBox="1"/>
          <p:nvPr>
            <p:ph idx="1" type="body"/>
          </p:nvPr>
        </p:nvSpPr>
        <p:spPr>
          <a:xfrm>
            <a:off x="628650" y="1394169"/>
            <a:ext cx="7886700" cy="3263400"/>
          </a:xfrm>
          <a:prstGeom prst="rect">
            <a:avLst/>
          </a:prstGeom>
          <a:noFill/>
          <a:ln>
            <a:noFill/>
          </a:ln>
        </p:spPr>
        <p:txBody>
          <a:bodyPr anchorCtr="0" anchor="t" bIns="34275" lIns="68575" spcFirstLastPara="1" rIns="68575" wrap="square" tIns="34275">
            <a:normAutofit/>
          </a:bodyPr>
          <a:lstStyle/>
          <a:p>
            <a:pPr indent="-355600" lvl="0" marL="457200" rtl="0" algn="l">
              <a:lnSpc>
                <a:spcPct val="90000"/>
              </a:lnSpc>
              <a:spcBef>
                <a:spcPts val="800"/>
              </a:spcBef>
              <a:spcAft>
                <a:spcPts val="0"/>
              </a:spcAft>
              <a:buSzPts val="2000"/>
              <a:buChar char="•"/>
            </a:pPr>
            <a:r>
              <a:rPr lang="en"/>
              <a:t>¿Qué relación con el 4-H puedes establecer? </a:t>
            </a:r>
            <a:endParaRPr/>
          </a:p>
          <a:p>
            <a:pPr indent="0" lvl="0" marL="457200" rtl="0" algn="l">
              <a:lnSpc>
                <a:spcPct val="90000"/>
              </a:lnSpc>
              <a:spcBef>
                <a:spcPts val="800"/>
              </a:spcBef>
              <a:spcAft>
                <a:spcPts val="0"/>
              </a:spcAft>
              <a:buSzPts val="2000"/>
              <a:buNone/>
            </a:pPr>
            <a:r>
              <a:t/>
            </a:r>
            <a:endParaRPr/>
          </a:p>
          <a:p>
            <a:pPr indent="-355600" lvl="0" marL="457200" rtl="0" algn="l">
              <a:lnSpc>
                <a:spcPct val="90000"/>
              </a:lnSpc>
              <a:spcBef>
                <a:spcPts val="800"/>
              </a:spcBef>
              <a:spcAft>
                <a:spcPts val="0"/>
              </a:spcAft>
              <a:buSzPts val="2000"/>
              <a:buChar char="•"/>
            </a:pPr>
            <a:r>
              <a:rPr lang="en"/>
              <a:t>¿Qué quiere decir sobre el problema? (por ejemplo, ¿cuál es la magnitud del problema? ¿Cuál es el riesgo? ¿Cuál es la solución al problema?) </a:t>
            </a:r>
            <a:endParaRPr/>
          </a:p>
          <a:p>
            <a:pPr indent="0" lvl="0" marL="457200" rtl="0" algn="l">
              <a:lnSpc>
                <a:spcPct val="90000"/>
              </a:lnSpc>
              <a:spcBef>
                <a:spcPts val="800"/>
              </a:spcBef>
              <a:spcAft>
                <a:spcPts val="0"/>
              </a:spcAft>
              <a:buSzPts val="2000"/>
              <a:buNone/>
            </a:pPr>
            <a:r>
              <a:t/>
            </a:r>
            <a:endParaRPr/>
          </a:p>
          <a:p>
            <a:pPr indent="-355600" lvl="0" marL="457200" rtl="0" algn="l">
              <a:lnSpc>
                <a:spcPct val="90000"/>
              </a:lnSpc>
              <a:spcBef>
                <a:spcPts val="800"/>
              </a:spcBef>
              <a:spcAft>
                <a:spcPts val="0"/>
              </a:spcAft>
              <a:buSzPts val="2000"/>
              <a:buChar char="•"/>
            </a:pPr>
            <a:r>
              <a:rPr lang="en"/>
              <a:t>¿Cómo estás siendo amable?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5" name="Shape 295"/>
        <p:cNvGrpSpPr/>
        <p:nvPr/>
      </p:nvGrpSpPr>
      <p:grpSpPr>
        <a:xfrm>
          <a:off x="0" y="0"/>
          <a:ext cx="0" cy="0"/>
          <a:chOff x="0" y="0"/>
          <a:chExt cx="0" cy="0"/>
        </a:xfrm>
      </p:grpSpPr>
      <p:sp>
        <p:nvSpPr>
          <p:cNvPr id="296" name="Google Shape;296;p17"/>
          <p:cNvSpPr txBox="1"/>
          <p:nvPr>
            <p:ph type="title"/>
          </p:nvPr>
        </p:nvSpPr>
        <p:spPr>
          <a:xfrm>
            <a:off x="628650" y="551621"/>
            <a:ext cx="7886700" cy="817500"/>
          </a:xfrm>
          <a:prstGeom prst="rect">
            <a:avLst/>
          </a:prstGeom>
          <a:noFill/>
          <a:ln>
            <a:noFill/>
          </a:ln>
        </p:spPr>
        <p:txBody>
          <a:bodyPr anchorCtr="0" anchor="t" bIns="34275" lIns="68575" spcFirstLastPara="1" rIns="68575" wrap="square" tIns="34275">
            <a:normAutofit/>
          </a:bodyPr>
          <a:lstStyle/>
          <a:p>
            <a:pPr indent="0" lvl="0" marL="0" rtl="0" algn="l">
              <a:lnSpc>
                <a:spcPct val="90000"/>
              </a:lnSpc>
              <a:spcBef>
                <a:spcPts val="0"/>
              </a:spcBef>
              <a:spcAft>
                <a:spcPts val="0"/>
              </a:spcAft>
              <a:buSzPts val="1400"/>
              <a:buNone/>
            </a:pPr>
            <a:r>
              <a:rPr lang="en"/>
              <a:t>Enfoque de marketing </a:t>
            </a:r>
            <a:endParaRPr/>
          </a:p>
        </p:txBody>
      </p:sp>
      <p:sp>
        <p:nvSpPr>
          <p:cNvPr id="297" name="Google Shape;297;p17"/>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fontScale="85000" lnSpcReduction="20000"/>
          </a:bodyPr>
          <a:lstStyle/>
          <a:p>
            <a:pPr indent="-336550" lvl="0" marL="457200" rtl="0" algn="l">
              <a:lnSpc>
                <a:spcPct val="200000"/>
              </a:lnSpc>
              <a:spcBef>
                <a:spcPts val="800"/>
              </a:spcBef>
              <a:spcAft>
                <a:spcPts val="0"/>
              </a:spcAft>
              <a:buSzPct val="100000"/>
              <a:buChar char="•"/>
            </a:pPr>
            <a:r>
              <a:rPr lang="en"/>
              <a:t>motivar </a:t>
            </a:r>
            <a:endParaRPr/>
          </a:p>
          <a:p>
            <a:pPr indent="-336550" lvl="0" marL="457200" rtl="0" algn="l">
              <a:lnSpc>
                <a:spcPct val="200000"/>
              </a:lnSpc>
              <a:spcBef>
                <a:spcPts val="0"/>
              </a:spcBef>
              <a:spcAft>
                <a:spcPts val="0"/>
              </a:spcAft>
              <a:buSzPct val="100000"/>
              <a:buChar char="•"/>
            </a:pPr>
            <a:r>
              <a:rPr lang="en"/>
              <a:t>cambiar las actitudes </a:t>
            </a:r>
            <a:endParaRPr/>
          </a:p>
          <a:p>
            <a:pPr indent="-336550" lvl="0" marL="457200" rtl="0" algn="l">
              <a:lnSpc>
                <a:spcPct val="200000"/>
              </a:lnSpc>
              <a:spcBef>
                <a:spcPts val="0"/>
              </a:spcBef>
              <a:spcAft>
                <a:spcPts val="0"/>
              </a:spcAft>
              <a:buSzPct val="100000"/>
              <a:buChar char="•"/>
            </a:pPr>
            <a:r>
              <a:rPr lang="en"/>
              <a:t>educar </a:t>
            </a:r>
            <a:endParaRPr/>
          </a:p>
          <a:p>
            <a:pPr indent="-336550" lvl="0" marL="457200" rtl="0" algn="l">
              <a:lnSpc>
                <a:spcPct val="200000"/>
              </a:lnSpc>
              <a:spcBef>
                <a:spcPts val="0"/>
              </a:spcBef>
              <a:spcAft>
                <a:spcPts val="0"/>
              </a:spcAft>
              <a:buSzPct val="100000"/>
              <a:buChar char="•"/>
            </a:pPr>
            <a:r>
              <a:rPr lang="en"/>
              <a:t>utilizar historias emocionales </a:t>
            </a:r>
            <a:endParaRPr/>
          </a:p>
          <a:p>
            <a:pPr indent="-336550" lvl="0" marL="457200" rtl="0" algn="l">
              <a:lnSpc>
                <a:spcPct val="200000"/>
              </a:lnSpc>
              <a:spcBef>
                <a:spcPts val="0"/>
              </a:spcBef>
              <a:spcAft>
                <a:spcPts val="0"/>
              </a:spcAft>
              <a:buSzPct val="100000"/>
              <a:buChar char="•"/>
            </a:pPr>
            <a:r>
              <a:rPr lang="en"/>
              <a:t>influencia con la presión de los compañeros </a:t>
            </a:r>
            <a:endParaRPr/>
          </a:p>
          <a:p>
            <a:pPr indent="-336550" lvl="0" marL="457200" rtl="0" algn="l">
              <a:lnSpc>
                <a:spcPct val="200000"/>
              </a:lnSpc>
              <a:spcBef>
                <a:spcPts val="0"/>
              </a:spcBef>
              <a:spcAft>
                <a:spcPts val="0"/>
              </a:spcAft>
              <a:buSzPct val="100000"/>
              <a:buChar char="•"/>
            </a:pPr>
            <a:r>
              <a:rPr lang="en"/>
              <a:t>superar las barreras </a:t>
            </a:r>
            <a:endParaRPr/>
          </a:p>
          <a:p>
            <a:pPr indent="0" lvl="0" marL="0" rtl="0" algn="l">
              <a:lnSpc>
                <a:spcPct val="90000"/>
              </a:lnSpc>
              <a:spcBef>
                <a:spcPts val="800"/>
              </a:spcBef>
              <a:spcAft>
                <a:spcPts val="0"/>
              </a:spcAft>
              <a:buSzPct val="117647"/>
              <a:buNone/>
            </a:pPr>
            <a:r>
              <a:t/>
            </a:r>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p18"/>
          <p:cNvSpPr txBox="1"/>
          <p:nvPr>
            <p:ph type="title"/>
          </p:nvPr>
        </p:nvSpPr>
        <p:spPr>
          <a:xfrm>
            <a:off x="628650" y="551621"/>
            <a:ext cx="7886700" cy="817500"/>
          </a:xfrm>
          <a:prstGeom prst="rect">
            <a:avLst/>
          </a:prstGeom>
          <a:noFill/>
          <a:ln>
            <a:noFill/>
          </a:ln>
        </p:spPr>
        <p:txBody>
          <a:bodyPr anchorCtr="0" anchor="t" bIns="34275" lIns="68575" spcFirstLastPara="1" rIns="68575" wrap="square" tIns="34275">
            <a:normAutofit/>
          </a:bodyPr>
          <a:lstStyle/>
          <a:p>
            <a:pPr indent="0" lvl="0" marL="0" rtl="0" algn="l">
              <a:lnSpc>
                <a:spcPct val="90000"/>
              </a:lnSpc>
              <a:spcBef>
                <a:spcPts val="0"/>
              </a:spcBef>
              <a:spcAft>
                <a:spcPts val="0"/>
              </a:spcAft>
              <a:buSzPts val="1400"/>
              <a:buNone/>
            </a:pPr>
            <a:r>
              <a:rPr lang="en"/>
              <a:t>Formato/ Estilo </a:t>
            </a:r>
            <a:endParaRPr/>
          </a:p>
        </p:txBody>
      </p:sp>
      <p:sp>
        <p:nvSpPr>
          <p:cNvPr id="303" name="Google Shape;303;p18"/>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fontScale="70000" lnSpcReduction="10000"/>
          </a:bodyPr>
          <a:lstStyle/>
          <a:p>
            <a:pPr indent="-317500" lvl="0" marL="457200" rtl="0" algn="l">
              <a:lnSpc>
                <a:spcPct val="200000"/>
              </a:lnSpc>
              <a:spcBef>
                <a:spcPts val="800"/>
              </a:spcBef>
              <a:spcAft>
                <a:spcPts val="0"/>
              </a:spcAft>
              <a:buSzPct val="100000"/>
              <a:buChar char="•"/>
            </a:pPr>
            <a:r>
              <a:rPr b="1" lang="en"/>
              <a:t>Vídeo </a:t>
            </a:r>
            <a:r>
              <a:rPr lang="en"/>
              <a:t>- Zoom, Youtube, Grabación de teléfono/cámara </a:t>
            </a:r>
            <a:endParaRPr/>
          </a:p>
          <a:p>
            <a:pPr indent="-317500" lvl="0" marL="457200" rtl="0" algn="l">
              <a:lnSpc>
                <a:spcPct val="200000"/>
              </a:lnSpc>
              <a:spcBef>
                <a:spcPts val="0"/>
              </a:spcBef>
              <a:spcAft>
                <a:spcPts val="0"/>
              </a:spcAft>
              <a:buSzPct val="100000"/>
              <a:buChar char="•"/>
            </a:pPr>
            <a:r>
              <a:rPr b="1" lang="en"/>
              <a:t>Canción </a:t>
            </a:r>
            <a:r>
              <a:rPr lang="en"/>
              <a:t>- Subir a Youtube o a cualquier plataforma de grabación </a:t>
            </a:r>
            <a:endParaRPr/>
          </a:p>
          <a:p>
            <a:pPr indent="-317500" lvl="0" marL="457200" rtl="0" algn="l">
              <a:lnSpc>
                <a:spcPct val="200000"/>
              </a:lnSpc>
              <a:spcBef>
                <a:spcPts val="0"/>
              </a:spcBef>
              <a:spcAft>
                <a:spcPts val="0"/>
              </a:spcAft>
              <a:buSzPct val="100000"/>
              <a:buChar char="•"/>
            </a:pPr>
            <a:r>
              <a:rPr b="1" lang="en"/>
              <a:t>folleto/volante </a:t>
            </a:r>
            <a:r>
              <a:rPr lang="en"/>
              <a:t>- Canva, Hand Make a Flyer, Word, Adobe </a:t>
            </a:r>
            <a:endParaRPr/>
          </a:p>
          <a:p>
            <a:pPr indent="-317500" lvl="0" marL="457200" rtl="0" algn="l">
              <a:lnSpc>
                <a:spcPct val="200000"/>
              </a:lnSpc>
              <a:spcBef>
                <a:spcPts val="0"/>
              </a:spcBef>
              <a:spcAft>
                <a:spcPts val="0"/>
              </a:spcAft>
              <a:buSzPct val="100000"/>
              <a:buChar char="•"/>
            </a:pPr>
            <a:r>
              <a:rPr b="1" lang="en"/>
              <a:t>cartel/afiche </a:t>
            </a:r>
            <a:r>
              <a:rPr lang="en"/>
              <a:t>- Canva, Hand Make a Poster, Word, Adobe </a:t>
            </a:r>
            <a:endParaRPr/>
          </a:p>
          <a:p>
            <a:pPr indent="-317500" lvl="0" marL="457200" rtl="0" algn="l">
              <a:lnSpc>
                <a:spcPct val="200000"/>
              </a:lnSpc>
              <a:spcBef>
                <a:spcPts val="0"/>
              </a:spcBef>
              <a:spcAft>
                <a:spcPts val="0"/>
              </a:spcAft>
              <a:buSzPct val="100000"/>
              <a:buChar char="•"/>
            </a:pPr>
            <a:r>
              <a:rPr b="1" lang="en"/>
              <a:t>Meme </a:t>
            </a:r>
            <a:r>
              <a:rPr lang="en"/>
              <a:t>- ??</a:t>
            </a:r>
            <a:endParaRPr/>
          </a:p>
          <a:p>
            <a:pPr indent="-317500" lvl="0" marL="457200" rtl="0" algn="l">
              <a:lnSpc>
                <a:spcPct val="200000"/>
              </a:lnSpc>
              <a:spcBef>
                <a:spcPts val="0"/>
              </a:spcBef>
              <a:spcAft>
                <a:spcPts val="0"/>
              </a:spcAft>
              <a:buSzPct val="100000"/>
              <a:buChar char="•"/>
            </a:pPr>
            <a:r>
              <a:rPr b="1" lang="en"/>
              <a:t>banner en las redes sociales </a:t>
            </a:r>
            <a:r>
              <a:rPr lang="en"/>
              <a:t>- Canva, Instagram, Facebook </a:t>
            </a:r>
            <a:endParaRPr/>
          </a:p>
          <a:p>
            <a:pPr indent="-317500" lvl="0" marL="457200" rtl="0" algn="l">
              <a:lnSpc>
                <a:spcPct val="200000"/>
              </a:lnSpc>
              <a:spcBef>
                <a:spcPts val="0"/>
              </a:spcBef>
              <a:spcAft>
                <a:spcPts val="0"/>
              </a:spcAft>
              <a:buSzPct val="100000"/>
              <a:buChar char="•"/>
            </a:pPr>
            <a:r>
              <a:rPr b="1" lang="en"/>
              <a:t>Actividad educativa - ¡Crea tu propia actividad! Comparte tu actividad a través de un vídeo </a:t>
            </a:r>
            <a:endParaRPr b="1"/>
          </a:p>
          <a:p>
            <a:pPr indent="0" lvl="0" marL="0" rtl="0" algn="l">
              <a:lnSpc>
                <a:spcPct val="90000"/>
              </a:lnSpc>
              <a:spcBef>
                <a:spcPts val="800"/>
              </a:spcBef>
              <a:spcAft>
                <a:spcPts val="0"/>
              </a:spcAft>
              <a:buSzPct val="142857"/>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7" name="Shape 307"/>
        <p:cNvGrpSpPr/>
        <p:nvPr/>
      </p:nvGrpSpPr>
      <p:grpSpPr>
        <a:xfrm>
          <a:off x="0" y="0"/>
          <a:ext cx="0" cy="0"/>
          <a:chOff x="0" y="0"/>
          <a:chExt cx="0" cy="0"/>
        </a:xfrm>
      </p:grpSpPr>
      <p:sp>
        <p:nvSpPr>
          <p:cNvPr id="308" name="Google Shape;308;p19"/>
          <p:cNvSpPr txBox="1"/>
          <p:nvPr>
            <p:ph type="title"/>
          </p:nvPr>
        </p:nvSpPr>
        <p:spPr>
          <a:xfrm>
            <a:off x="513550" y="10828"/>
            <a:ext cx="7886700" cy="9942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SzPts val="2600"/>
              <a:buNone/>
            </a:pPr>
            <a:r>
              <a:rPr lang="en"/>
              <a:t>Formas de conectarse </a:t>
            </a:r>
            <a:endParaRPr/>
          </a:p>
        </p:txBody>
      </p:sp>
      <p:sp>
        <p:nvSpPr>
          <p:cNvPr id="309" name="Google Shape;309;p19"/>
          <p:cNvSpPr txBox="1"/>
          <p:nvPr>
            <p:ph idx="1" type="body"/>
          </p:nvPr>
        </p:nvSpPr>
        <p:spPr>
          <a:xfrm>
            <a:off x="223925" y="1324925"/>
            <a:ext cx="8709600" cy="3307800"/>
          </a:xfrm>
          <a:prstGeom prst="rect">
            <a:avLst/>
          </a:prstGeom>
          <a:noFill/>
          <a:ln>
            <a:noFill/>
          </a:ln>
        </p:spPr>
        <p:txBody>
          <a:bodyPr anchorCtr="0" anchor="t" bIns="34275" lIns="68575" spcFirstLastPara="1" rIns="68575" wrap="square" tIns="34275">
            <a:noAutofit/>
          </a:bodyPr>
          <a:lstStyle/>
          <a:p>
            <a:pPr indent="0" lvl="0" marL="0" rtl="0" algn="l">
              <a:lnSpc>
                <a:spcPct val="115000"/>
              </a:lnSpc>
              <a:spcBef>
                <a:spcPts val="800"/>
              </a:spcBef>
              <a:spcAft>
                <a:spcPts val="0"/>
              </a:spcAft>
              <a:buSzPts val="358"/>
              <a:buNone/>
            </a:pPr>
            <a:r>
              <a:rPr lang="en" sz="1345"/>
              <a:t>Zoom - </a:t>
            </a:r>
            <a:r>
              <a:rPr lang="en" sz="1345" u="sng">
                <a:solidFill>
                  <a:schemeClr val="hlink"/>
                </a:solidFill>
                <a:hlinkClick r:id="rId3"/>
              </a:rPr>
              <a:t>https://zoom.us/</a:t>
            </a:r>
            <a:endParaRPr sz="1345"/>
          </a:p>
          <a:p>
            <a:pPr indent="0" lvl="0" marL="0" rtl="0" algn="l">
              <a:lnSpc>
                <a:spcPct val="115000"/>
              </a:lnSpc>
              <a:spcBef>
                <a:spcPts val="800"/>
              </a:spcBef>
              <a:spcAft>
                <a:spcPts val="0"/>
              </a:spcAft>
              <a:buSzPts val="358"/>
              <a:buNone/>
            </a:pPr>
            <a:r>
              <a:rPr lang="en" sz="1345"/>
              <a:t>Google Hangouts - </a:t>
            </a:r>
            <a:r>
              <a:rPr lang="en" sz="1345" u="sng">
                <a:solidFill>
                  <a:schemeClr val="hlink"/>
                </a:solidFill>
                <a:hlinkClick r:id="rId4"/>
              </a:rPr>
              <a:t>https://hangouts.google.com/</a:t>
            </a:r>
            <a:endParaRPr sz="1345"/>
          </a:p>
          <a:p>
            <a:pPr indent="0" lvl="0" marL="0" rtl="0" algn="l">
              <a:lnSpc>
                <a:spcPct val="115000"/>
              </a:lnSpc>
              <a:spcBef>
                <a:spcPts val="800"/>
              </a:spcBef>
              <a:spcAft>
                <a:spcPts val="0"/>
              </a:spcAft>
              <a:buSzPts val="358"/>
              <a:buNone/>
            </a:pPr>
            <a:r>
              <a:rPr lang="en" sz="1345"/>
              <a:t>Skype - </a:t>
            </a:r>
            <a:r>
              <a:rPr lang="en" sz="1345" u="sng">
                <a:solidFill>
                  <a:schemeClr val="hlink"/>
                </a:solidFill>
                <a:hlinkClick r:id="rId5"/>
              </a:rPr>
              <a:t>https://www.skype.com/en/</a:t>
            </a:r>
            <a:endParaRPr sz="1345"/>
          </a:p>
          <a:p>
            <a:pPr indent="0" lvl="0" marL="0" rtl="0" algn="l">
              <a:lnSpc>
                <a:spcPct val="115000"/>
              </a:lnSpc>
              <a:spcBef>
                <a:spcPts val="800"/>
              </a:spcBef>
              <a:spcAft>
                <a:spcPts val="0"/>
              </a:spcAft>
              <a:buSzPts val="358"/>
              <a:buNone/>
            </a:pPr>
            <a:r>
              <a:rPr lang="en" sz="1345"/>
              <a:t>Google Docs</a:t>
            </a:r>
            <a:endParaRPr sz="1345"/>
          </a:p>
          <a:p>
            <a:pPr indent="0" lvl="0" marL="0" rtl="0" algn="l">
              <a:lnSpc>
                <a:spcPct val="115000"/>
              </a:lnSpc>
              <a:spcBef>
                <a:spcPts val="800"/>
              </a:spcBef>
              <a:spcAft>
                <a:spcPts val="0"/>
              </a:spcAft>
              <a:buSzPts val="358"/>
              <a:buNone/>
            </a:pPr>
            <a:r>
              <a:rPr lang="en" sz="1345" u="sng"/>
              <a:t>Chats de grupo: </a:t>
            </a:r>
            <a:endParaRPr sz="1345" u="sng"/>
          </a:p>
          <a:p>
            <a:pPr indent="0" lvl="0" marL="0" rtl="0" algn="l">
              <a:lnSpc>
                <a:spcPct val="115000"/>
              </a:lnSpc>
              <a:spcBef>
                <a:spcPts val="800"/>
              </a:spcBef>
              <a:spcAft>
                <a:spcPts val="0"/>
              </a:spcAft>
              <a:buSzPts val="358"/>
              <a:buNone/>
            </a:pPr>
            <a:r>
              <a:rPr lang="en" sz="1345"/>
              <a:t>Qué es la aplicación</a:t>
            </a:r>
            <a:endParaRPr sz="1345"/>
          </a:p>
          <a:p>
            <a:pPr indent="0" lvl="0" marL="0" rtl="0" algn="l">
              <a:lnSpc>
                <a:spcPct val="115000"/>
              </a:lnSpc>
              <a:spcBef>
                <a:spcPts val="800"/>
              </a:spcBef>
              <a:spcAft>
                <a:spcPts val="0"/>
              </a:spcAft>
              <a:buSzPts val="358"/>
              <a:buNone/>
            </a:pPr>
            <a:r>
              <a:rPr lang="en" sz="1345"/>
              <a:t>Grupo Yo </a:t>
            </a:r>
            <a:endParaRPr sz="1345"/>
          </a:p>
          <a:p>
            <a:pPr indent="0" lvl="0" marL="0" rtl="0" algn="l">
              <a:lnSpc>
                <a:spcPct val="115000"/>
              </a:lnSpc>
              <a:spcBef>
                <a:spcPts val="800"/>
              </a:spcBef>
              <a:spcAft>
                <a:spcPts val="0"/>
              </a:spcAft>
              <a:buSzPts val="358"/>
              <a:buNone/>
            </a:pPr>
            <a:r>
              <a:rPr lang="en" sz="1345" u="sng"/>
              <a:t>Cartel:</a:t>
            </a:r>
            <a:endParaRPr sz="1345" u="sng"/>
          </a:p>
          <a:p>
            <a:pPr indent="0" lvl="0" marL="0" rtl="0" algn="l">
              <a:lnSpc>
                <a:spcPct val="115000"/>
              </a:lnSpc>
              <a:spcBef>
                <a:spcPts val="800"/>
              </a:spcBef>
              <a:spcAft>
                <a:spcPts val="0"/>
              </a:spcAft>
              <a:buSzPts val="358"/>
              <a:buNone/>
            </a:pPr>
            <a:r>
              <a:rPr lang="en" sz="1345" u="sng">
                <a:solidFill>
                  <a:schemeClr val="hlink"/>
                </a:solidFill>
                <a:hlinkClick r:id="rId6"/>
              </a:rPr>
              <a:t>Canva https://www.canva.com/login?redirect=%2Fdesign%2FDAE5I6rWC2E%2FxuuGWUpySnMsG0DkXFxusg%2Fedit</a:t>
            </a:r>
            <a:endParaRPr sz="1345"/>
          </a:p>
          <a:p>
            <a:pPr indent="0" lvl="0" marL="0" rtl="0" algn="l">
              <a:lnSpc>
                <a:spcPct val="90000"/>
              </a:lnSpc>
              <a:spcBef>
                <a:spcPts val="800"/>
              </a:spcBef>
              <a:spcAft>
                <a:spcPts val="0"/>
              </a:spcAft>
              <a:buSzPts val="358"/>
              <a:buNone/>
            </a:pPr>
            <a:r>
              <a:t/>
            </a:r>
            <a:endParaRPr sz="682"/>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00" name="Shape 200"/>
        <p:cNvGrpSpPr/>
        <p:nvPr/>
      </p:nvGrpSpPr>
      <p:grpSpPr>
        <a:xfrm>
          <a:off x="0" y="0"/>
          <a:ext cx="0" cy="0"/>
          <a:chOff x="0" y="0"/>
          <a:chExt cx="0" cy="0"/>
        </a:xfrm>
      </p:grpSpPr>
      <p:sp>
        <p:nvSpPr>
          <p:cNvPr id="201" name="Google Shape;201;p2"/>
          <p:cNvSpPr txBox="1"/>
          <p:nvPr>
            <p:ph type="title"/>
          </p:nvPr>
        </p:nvSpPr>
        <p:spPr>
          <a:xfrm>
            <a:off x="513550" y="235340"/>
            <a:ext cx="8113500" cy="5757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SzPts val="2600"/>
              <a:buNone/>
            </a:pPr>
            <a:r>
              <a:rPr lang="en">
                <a:solidFill>
                  <a:srgbClr val="FFFFFF"/>
                </a:solidFill>
              </a:rPr>
              <a:t>Actividad educativa</a:t>
            </a:r>
            <a:endParaRPr>
              <a:solidFill>
                <a:srgbClr val="FFFFFF"/>
              </a:solidFill>
            </a:endParaRPr>
          </a:p>
        </p:txBody>
      </p:sp>
      <p:sp>
        <p:nvSpPr>
          <p:cNvPr id="202" name="Google Shape;202;p2"/>
          <p:cNvSpPr txBox="1"/>
          <p:nvPr>
            <p:ph idx="1" type="body"/>
          </p:nvPr>
        </p:nvSpPr>
        <p:spPr>
          <a:xfrm>
            <a:off x="626950" y="1431569"/>
            <a:ext cx="7886700" cy="3263400"/>
          </a:xfrm>
          <a:prstGeom prst="rect">
            <a:avLst/>
          </a:prstGeom>
          <a:noFill/>
          <a:ln>
            <a:noFill/>
          </a:ln>
        </p:spPr>
        <p:txBody>
          <a:bodyPr anchorCtr="0" anchor="t" bIns="34275" lIns="68575" spcFirstLastPara="1" rIns="68575" wrap="square" tIns="34275">
            <a:normAutofit/>
          </a:bodyPr>
          <a:lstStyle/>
          <a:p>
            <a:pPr indent="0" lvl="0" marL="0" rtl="0" algn="l">
              <a:lnSpc>
                <a:spcPct val="90000"/>
              </a:lnSpc>
              <a:spcBef>
                <a:spcPts val="800"/>
              </a:spcBef>
              <a:spcAft>
                <a:spcPts val="0"/>
              </a:spcAft>
              <a:buClr>
                <a:schemeClr val="dk1"/>
              </a:buClr>
              <a:buSzPts val="1100"/>
              <a:buFont typeface="Arial"/>
              <a:buNone/>
            </a:pPr>
            <a:r>
              <a:rPr b="1" lang="en" sz="4100">
                <a:solidFill>
                  <a:schemeClr val="dk1"/>
                </a:solidFill>
              </a:rPr>
              <a:t>Experimento mental pedorro </a:t>
            </a:r>
            <a:endParaRPr b="1" sz="4100">
              <a:solidFill>
                <a:schemeClr val="dk1"/>
              </a:solidFill>
            </a:endParaRPr>
          </a:p>
          <a:p>
            <a:pPr indent="0" lvl="0" marL="0" rtl="0" algn="l">
              <a:lnSpc>
                <a:spcPct val="90000"/>
              </a:lnSpc>
              <a:spcBef>
                <a:spcPts val="800"/>
              </a:spcBef>
              <a:spcAft>
                <a:spcPts val="0"/>
              </a:spcAft>
              <a:buClr>
                <a:schemeClr val="dk1"/>
              </a:buClr>
              <a:buSzPts val="1100"/>
              <a:buFont typeface="Arial"/>
              <a:buNone/>
            </a:pPr>
            <a:r>
              <a:t/>
            </a:r>
            <a:endParaRPr i="1" sz="1300">
              <a:solidFill>
                <a:schemeClr val="dk1"/>
              </a:solidFill>
            </a:endParaRPr>
          </a:p>
          <a:p>
            <a:pPr indent="0" lvl="0" marL="0" rtl="0" algn="l">
              <a:lnSpc>
                <a:spcPct val="90000"/>
              </a:lnSpc>
              <a:spcBef>
                <a:spcPts val="800"/>
              </a:spcBef>
              <a:spcAft>
                <a:spcPts val="0"/>
              </a:spcAft>
              <a:buClr>
                <a:schemeClr val="dk1"/>
              </a:buClr>
              <a:buSzPts val="1100"/>
              <a:buFont typeface="Arial"/>
              <a:buNone/>
            </a:pPr>
            <a:r>
              <a:t/>
            </a:r>
            <a:endParaRPr i="1" sz="1300">
              <a:solidFill>
                <a:schemeClr val="dk1"/>
              </a:solidFill>
            </a:endParaRPr>
          </a:p>
          <a:p>
            <a:pPr indent="0" lvl="0" marL="0" rtl="0" algn="l">
              <a:lnSpc>
                <a:spcPct val="90000"/>
              </a:lnSpc>
              <a:spcBef>
                <a:spcPts val="800"/>
              </a:spcBef>
              <a:spcAft>
                <a:spcPts val="0"/>
              </a:spcAft>
              <a:buClr>
                <a:schemeClr val="dk1"/>
              </a:buClr>
              <a:buSzPts val="1100"/>
              <a:buFont typeface="Arial"/>
              <a:buNone/>
            </a:pPr>
            <a:r>
              <a:rPr i="1" lang="en" sz="1700">
                <a:solidFill>
                  <a:schemeClr val="dk1"/>
                </a:solidFill>
              </a:rPr>
              <a:t>¡Encuesta Zoom!</a:t>
            </a:r>
            <a:endParaRPr i="1" sz="500"/>
          </a:p>
        </p:txBody>
      </p:sp>
      <p:pic>
        <p:nvPicPr>
          <p:cNvPr id="203" name="Google Shape;203;p2"/>
          <p:cNvPicPr preferRelativeResize="0"/>
          <p:nvPr/>
        </p:nvPicPr>
        <p:blipFill rotWithShape="1">
          <a:blip r:embed="rId3">
            <a:alphaModFix/>
          </a:blip>
          <a:srcRect b="0" l="0" r="0" t="0"/>
          <a:stretch/>
        </p:blipFill>
        <p:spPr>
          <a:xfrm>
            <a:off x="3129227" y="2092452"/>
            <a:ext cx="2551775" cy="2551750"/>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1"/>
        </a:solidFill>
      </p:bgPr>
    </p:bg>
    <p:spTree>
      <p:nvGrpSpPr>
        <p:cNvPr id="313" name="Shape 313"/>
        <p:cNvGrpSpPr/>
        <p:nvPr/>
      </p:nvGrpSpPr>
      <p:grpSpPr>
        <a:xfrm>
          <a:off x="0" y="0"/>
          <a:ext cx="0" cy="0"/>
          <a:chOff x="0" y="0"/>
          <a:chExt cx="0" cy="0"/>
        </a:xfrm>
      </p:grpSpPr>
      <p:sp>
        <p:nvSpPr>
          <p:cNvPr id="314" name="Google Shape;314;p20"/>
          <p:cNvSpPr txBox="1"/>
          <p:nvPr>
            <p:ph type="title"/>
          </p:nvPr>
        </p:nvSpPr>
        <p:spPr>
          <a:xfrm>
            <a:off x="311700" y="445025"/>
            <a:ext cx="8520600" cy="5727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SzPts val="2800"/>
              <a:buNone/>
            </a:pPr>
            <a:r>
              <a:rPr lang="en">
                <a:solidFill>
                  <a:schemeClr val="lt1"/>
                </a:solidFill>
              </a:rPr>
              <a:t>Socios/ Grupos (Grupos de trabajo 1-3) </a:t>
            </a:r>
            <a:endParaRPr>
              <a:solidFill>
                <a:schemeClr val="lt1"/>
              </a:solidFill>
            </a:endParaRPr>
          </a:p>
        </p:txBody>
      </p:sp>
      <p:sp>
        <p:nvSpPr>
          <p:cNvPr id="315" name="Google Shape;315;p20"/>
          <p:cNvSpPr txBox="1"/>
          <p:nvPr>
            <p:ph idx="1" type="body"/>
          </p:nvPr>
        </p:nvSpPr>
        <p:spPr>
          <a:xfrm>
            <a:off x="311700" y="1152475"/>
            <a:ext cx="8520600" cy="3416400"/>
          </a:xfrm>
          <a:prstGeom prst="rect">
            <a:avLst/>
          </a:prstGeom>
          <a:noFill/>
          <a:ln>
            <a:noFill/>
          </a:ln>
        </p:spPr>
        <p:txBody>
          <a:bodyPr anchorCtr="0" anchor="t" bIns="34275" lIns="68575" spcFirstLastPara="1" rIns="68575" wrap="square" tIns="34275">
            <a:normAutofit lnSpcReduction="20000"/>
          </a:bodyPr>
          <a:lstStyle/>
          <a:p>
            <a:pPr indent="-323850" lvl="0" marL="457200" rtl="0" algn="l">
              <a:lnSpc>
                <a:spcPct val="107916"/>
              </a:lnSpc>
              <a:spcBef>
                <a:spcPts val="0"/>
              </a:spcBef>
              <a:spcAft>
                <a:spcPts val="0"/>
              </a:spcAft>
              <a:buSzPts val="1500"/>
              <a:buFont typeface="Calibri"/>
              <a:buChar char="❏"/>
            </a:pPr>
            <a:r>
              <a:rPr lang="en" sz="1500">
                <a:latin typeface="Calibri"/>
                <a:ea typeface="Calibri"/>
                <a:cs typeface="Calibri"/>
                <a:sym typeface="Calibri"/>
              </a:rPr>
              <a:t>Elija un líder de grupo</a:t>
            </a:r>
            <a:endParaRPr sz="1500">
              <a:latin typeface="Calibri"/>
              <a:ea typeface="Calibri"/>
              <a:cs typeface="Calibri"/>
              <a:sym typeface="Calibri"/>
            </a:endParaRPr>
          </a:p>
          <a:p>
            <a:pPr indent="0" lvl="0" marL="457200" rtl="0" algn="l">
              <a:lnSpc>
                <a:spcPct val="107916"/>
              </a:lnSpc>
              <a:spcBef>
                <a:spcPts val="0"/>
              </a:spcBef>
              <a:spcAft>
                <a:spcPts val="0"/>
              </a:spcAft>
              <a:buSzPts val="2100"/>
              <a:buNone/>
            </a:pPr>
            <a:r>
              <a:t/>
            </a:r>
            <a:endParaRPr sz="1500">
              <a:latin typeface="Calibri"/>
              <a:ea typeface="Calibri"/>
              <a:cs typeface="Calibri"/>
              <a:sym typeface="Calibri"/>
            </a:endParaRPr>
          </a:p>
          <a:p>
            <a:pPr indent="-323850" lvl="0" marL="457200" rtl="0" algn="l">
              <a:lnSpc>
                <a:spcPct val="107916"/>
              </a:lnSpc>
              <a:spcBef>
                <a:spcPts val="0"/>
              </a:spcBef>
              <a:spcAft>
                <a:spcPts val="0"/>
              </a:spcAft>
              <a:buSzPts val="1500"/>
              <a:buFont typeface="Calibri"/>
              <a:buChar char="❏"/>
            </a:pPr>
            <a:r>
              <a:rPr lang="en" sz="1500">
                <a:latin typeface="Calibri"/>
                <a:ea typeface="Calibri"/>
                <a:cs typeface="Calibri"/>
                <a:sym typeface="Calibri"/>
              </a:rPr>
              <a:t>Compartir información de contacto </a:t>
            </a:r>
            <a:endParaRPr sz="1500">
              <a:latin typeface="Calibri"/>
              <a:ea typeface="Calibri"/>
              <a:cs typeface="Calibri"/>
              <a:sym typeface="Calibri"/>
            </a:endParaRPr>
          </a:p>
          <a:p>
            <a:pPr indent="0" lvl="0" marL="457200" rtl="0" algn="l">
              <a:lnSpc>
                <a:spcPct val="107916"/>
              </a:lnSpc>
              <a:spcBef>
                <a:spcPts val="0"/>
              </a:spcBef>
              <a:spcAft>
                <a:spcPts val="0"/>
              </a:spcAft>
              <a:buSzPts val="2100"/>
              <a:buNone/>
            </a:pPr>
            <a:r>
              <a:rPr lang="en" sz="1500">
                <a:latin typeface="Calibri"/>
                <a:ea typeface="Calibri"/>
                <a:cs typeface="Calibri"/>
                <a:sym typeface="Calibri"/>
              </a:rPr>
              <a:t>(Correo electrónico, número de teléfono, redes sociales, etc.)</a:t>
            </a:r>
            <a:endParaRPr sz="1500">
              <a:latin typeface="Calibri"/>
              <a:ea typeface="Calibri"/>
              <a:cs typeface="Calibri"/>
              <a:sym typeface="Calibri"/>
            </a:endParaRPr>
          </a:p>
          <a:p>
            <a:pPr indent="0" lvl="0" marL="457200" rtl="0" algn="l">
              <a:lnSpc>
                <a:spcPct val="107916"/>
              </a:lnSpc>
              <a:spcBef>
                <a:spcPts val="0"/>
              </a:spcBef>
              <a:spcAft>
                <a:spcPts val="0"/>
              </a:spcAft>
              <a:buSzPts val="2100"/>
              <a:buNone/>
            </a:pPr>
            <a:r>
              <a:t/>
            </a:r>
            <a:endParaRPr sz="1500">
              <a:latin typeface="Calibri"/>
              <a:ea typeface="Calibri"/>
              <a:cs typeface="Calibri"/>
              <a:sym typeface="Calibri"/>
            </a:endParaRPr>
          </a:p>
          <a:p>
            <a:pPr indent="-323850" lvl="0" marL="457200" rtl="0" algn="l">
              <a:lnSpc>
                <a:spcPct val="107916"/>
              </a:lnSpc>
              <a:spcBef>
                <a:spcPts val="0"/>
              </a:spcBef>
              <a:spcAft>
                <a:spcPts val="0"/>
              </a:spcAft>
              <a:buSzPts val="1500"/>
              <a:buFont typeface="Calibri"/>
              <a:buChar char="❏"/>
            </a:pPr>
            <a:r>
              <a:rPr lang="en" sz="1500">
                <a:latin typeface="Calibri"/>
                <a:ea typeface="Calibri"/>
                <a:cs typeface="Calibri"/>
                <a:sym typeface="Calibri"/>
              </a:rPr>
              <a:t>Seleccione una hora para reunirse y trabajar en su proyecto </a:t>
            </a:r>
            <a:endParaRPr sz="1500">
              <a:latin typeface="Calibri"/>
              <a:ea typeface="Calibri"/>
              <a:cs typeface="Calibri"/>
              <a:sym typeface="Calibri"/>
            </a:endParaRPr>
          </a:p>
          <a:p>
            <a:pPr indent="0" lvl="0" marL="457200" rtl="0" algn="l">
              <a:lnSpc>
                <a:spcPct val="107916"/>
              </a:lnSpc>
              <a:spcBef>
                <a:spcPts val="0"/>
              </a:spcBef>
              <a:spcAft>
                <a:spcPts val="0"/>
              </a:spcAft>
              <a:buSzPts val="2100"/>
              <a:buNone/>
            </a:pPr>
            <a:r>
              <a:t/>
            </a:r>
            <a:endParaRPr sz="1500">
              <a:latin typeface="Calibri"/>
              <a:ea typeface="Calibri"/>
              <a:cs typeface="Calibri"/>
              <a:sym typeface="Calibri"/>
            </a:endParaRPr>
          </a:p>
          <a:p>
            <a:pPr indent="-323850" lvl="0" marL="457200" rtl="0" algn="l">
              <a:lnSpc>
                <a:spcPct val="107916"/>
              </a:lnSpc>
              <a:spcBef>
                <a:spcPts val="0"/>
              </a:spcBef>
              <a:spcAft>
                <a:spcPts val="0"/>
              </a:spcAft>
              <a:buSzPts val="1500"/>
              <a:buFont typeface="Calibri"/>
              <a:buChar char="❏"/>
            </a:pPr>
            <a:r>
              <a:rPr lang="en" sz="1500">
                <a:latin typeface="Calibri"/>
                <a:ea typeface="Calibri"/>
                <a:cs typeface="Calibri"/>
                <a:sym typeface="Calibri"/>
              </a:rPr>
              <a:t>Escoge UN tema/comportamiento</a:t>
            </a:r>
            <a:endParaRPr sz="1500">
              <a:latin typeface="Calibri"/>
              <a:ea typeface="Calibri"/>
              <a:cs typeface="Calibri"/>
              <a:sym typeface="Calibri"/>
            </a:endParaRPr>
          </a:p>
          <a:p>
            <a:pPr indent="0" lvl="0" marL="457200" rtl="0" algn="l">
              <a:lnSpc>
                <a:spcPct val="107916"/>
              </a:lnSpc>
              <a:spcBef>
                <a:spcPts val="0"/>
              </a:spcBef>
              <a:spcAft>
                <a:spcPts val="0"/>
              </a:spcAft>
              <a:buSzPts val="2100"/>
              <a:buNone/>
            </a:pPr>
            <a:r>
              <a:t/>
            </a:r>
            <a:endParaRPr sz="1500">
              <a:latin typeface="Calibri"/>
              <a:ea typeface="Calibri"/>
              <a:cs typeface="Calibri"/>
              <a:sym typeface="Calibri"/>
            </a:endParaRPr>
          </a:p>
          <a:p>
            <a:pPr indent="-323850" lvl="0" marL="457200" rtl="0" algn="l">
              <a:lnSpc>
                <a:spcPct val="107916"/>
              </a:lnSpc>
              <a:spcBef>
                <a:spcPts val="0"/>
              </a:spcBef>
              <a:spcAft>
                <a:spcPts val="0"/>
              </a:spcAft>
              <a:buSzPts val="1500"/>
              <a:buFont typeface="Calibri"/>
              <a:buChar char="❏"/>
            </a:pPr>
            <a:r>
              <a:rPr lang="en" sz="1500">
                <a:latin typeface="Calibri"/>
                <a:ea typeface="Calibri"/>
                <a:cs typeface="Calibri"/>
                <a:sym typeface="Calibri"/>
              </a:rPr>
              <a:t>Elija un enfoque de marketing social </a:t>
            </a:r>
            <a:endParaRPr sz="1500">
              <a:latin typeface="Calibri"/>
              <a:ea typeface="Calibri"/>
              <a:cs typeface="Calibri"/>
              <a:sym typeface="Calibri"/>
            </a:endParaRPr>
          </a:p>
          <a:p>
            <a:pPr indent="0" lvl="0" marL="457200" rtl="0" algn="l">
              <a:lnSpc>
                <a:spcPct val="107916"/>
              </a:lnSpc>
              <a:spcBef>
                <a:spcPts val="0"/>
              </a:spcBef>
              <a:spcAft>
                <a:spcPts val="0"/>
              </a:spcAft>
              <a:buSzPts val="2100"/>
              <a:buNone/>
            </a:pPr>
            <a:r>
              <a:t/>
            </a:r>
            <a:endParaRPr sz="1500">
              <a:latin typeface="Calibri"/>
              <a:ea typeface="Calibri"/>
              <a:cs typeface="Calibri"/>
              <a:sym typeface="Calibri"/>
            </a:endParaRPr>
          </a:p>
          <a:p>
            <a:pPr indent="-323850" lvl="0" marL="457200" rtl="0" algn="l">
              <a:lnSpc>
                <a:spcPct val="107916"/>
              </a:lnSpc>
              <a:spcBef>
                <a:spcPts val="0"/>
              </a:spcBef>
              <a:spcAft>
                <a:spcPts val="0"/>
              </a:spcAft>
              <a:buSzPts val="1500"/>
              <a:buFont typeface="Calibri"/>
              <a:buChar char="❏"/>
            </a:pPr>
            <a:r>
              <a:rPr lang="en" sz="1500">
                <a:latin typeface="Calibri"/>
                <a:ea typeface="Calibri"/>
                <a:cs typeface="Calibri"/>
                <a:sym typeface="Calibri"/>
              </a:rPr>
              <a:t>Elija un estilo de material</a:t>
            </a:r>
            <a:endParaRPr sz="1500">
              <a:latin typeface="Calibri"/>
              <a:ea typeface="Calibri"/>
              <a:cs typeface="Calibri"/>
              <a:sym typeface="Calibri"/>
            </a:endParaRPr>
          </a:p>
          <a:p>
            <a:pPr indent="0" lvl="0" marL="457200" rtl="0" algn="l">
              <a:lnSpc>
                <a:spcPct val="107916"/>
              </a:lnSpc>
              <a:spcBef>
                <a:spcPts val="0"/>
              </a:spcBef>
              <a:spcAft>
                <a:spcPts val="0"/>
              </a:spcAft>
              <a:buSzPts val="2100"/>
              <a:buNone/>
            </a:pPr>
            <a:r>
              <a:t/>
            </a:r>
            <a:endParaRPr sz="1500">
              <a:latin typeface="Calibri"/>
              <a:ea typeface="Calibri"/>
              <a:cs typeface="Calibri"/>
              <a:sym typeface="Calibri"/>
            </a:endParaRPr>
          </a:p>
          <a:p>
            <a:pPr indent="-323850" lvl="0" marL="457200" rtl="0" algn="l">
              <a:lnSpc>
                <a:spcPct val="107916"/>
              </a:lnSpc>
              <a:spcBef>
                <a:spcPts val="0"/>
              </a:spcBef>
              <a:spcAft>
                <a:spcPts val="0"/>
              </a:spcAft>
              <a:buSzPts val="1500"/>
              <a:buFont typeface="Calibri"/>
              <a:buChar char="❏"/>
            </a:pPr>
            <a:r>
              <a:rPr lang="en" sz="1500">
                <a:latin typeface="Calibri"/>
                <a:ea typeface="Calibri"/>
                <a:cs typeface="Calibri"/>
                <a:sym typeface="Calibri"/>
              </a:rPr>
              <a:t>Decida cómo va a repartir el trabajo entre los miembros del grupo.</a:t>
            </a:r>
            <a:endParaRPr sz="1500">
              <a:latin typeface="Calibri"/>
              <a:ea typeface="Calibri"/>
              <a:cs typeface="Calibri"/>
              <a:sym typeface="Calibri"/>
            </a:endParaRPr>
          </a:p>
          <a:p>
            <a:pPr indent="0" lvl="0" marL="457200" rtl="0" algn="l">
              <a:lnSpc>
                <a:spcPct val="90000"/>
              </a:lnSpc>
              <a:spcBef>
                <a:spcPts val="800"/>
              </a:spcBef>
              <a:spcAft>
                <a:spcPts val="0"/>
              </a:spcAft>
              <a:buSzPts val="2100"/>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accent6"/>
        </a:solidFill>
      </p:bgPr>
    </p:bg>
    <p:spTree>
      <p:nvGrpSpPr>
        <p:cNvPr id="319" name="Shape 319"/>
        <p:cNvGrpSpPr/>
        <p:nvPr/>
      </p:nvGrpSpPr>
      <p:grpSpPr>
        <a:xfrm>
          <a:off x="0" y="0"/>
          <a:ext cx="0" cy="0"/>
          <a:chOff x="0" y="0"/>
          <a:chExt cx="0" cy="0"/>
        </a:xfrm>
      </p:grpSpPr>
      <p:sp>
        <p:nvSpPr>
          <p:cNvPr id="320" name="Google Shape;320;p21"/>
          <p:cNvSpPr txBox="1"/>
          <p:nvPr>
            <p:ph type="title"/>
          </p:nvPr>
        </p:nvSpPr>
        <p:spPr>
          <a:xfrm>
            <a:off x="274225" y="451275"/>
            <a:ext cx="8520600" cy="5727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SzPts val="2800"/>
              <a:buNone/>
            </a:pPr>
            <a:r>
              <a:rPr lang="en">
                <a:solidFill>
                  <a:schemeClr val="lt1"/>
                </a:solidFill>
              </a:rPr>
              <a:t>Individualmente (Grupo de discusión 2</a:t>
            </a:r>
            <a:r>
              <a:rPr lang="en"/>
              <a:t>) </a:t>
            </a:r>
            <a:endParaRPr/>
          </a:p>
        </p:txBody>
      </p:sp>
      <p:sp>
        <p:nvSpPr>
          <p:cNvPr id="321" name="Google Shape;321;p21"/>
          <p:cNvSpPr txBox="1"/>
          <p:nvPr>
            <p:ph idx="1" type="body"/>
          </p:nvPr>
        </p:nvSpPr>
        <p:spPr>
          <a:xfrm>
            <a:off x="311700" y="1152475"/>
            <a:ext cx="8520600" cy="3416400"/>
          </a:xfrm>
          <a:prstGeom prst="rect">
            <a:avLst/>
          </a:prstGeom>
          <a:noFill/>
          <a:ln>
            <a:noFill/>
          </a:ln>
        </p:spPr>
        <p:txBody>
          <a:bodyPr anchorCtr="0" anchor="t" bIns="34275" lIns="68575" spcFirstLastPara="1" rIns="68575" wrap="square" tIns="34275">
            <a:normAutofit/>
          </a:bodyPr>
          <a:lstStyle/>
          <a:p>
            <a:pPr indent="-323850" lvl="0" marL="457200" rtl="0" algn="l">
              <a:lnSpc>
                <a:spcPct val="107916"/>
              </a:lnSpc>
              <a:spcBef>
                <a:spcPts val="0"/>
              </a:spcBef>
              <a:spcAft>
                <a:spcPts val="0"/>
              </a:spcAft>
              <a:buSzPts val="1500"/>
              <a:buFont typeface="Calibri"/>
              <a:buChar char="❏"/>
            </a:pPr>
            <a:r>
              <a:rPr lang="en" sz="1500">
                <a:latin typeface="Calibri"/>
                <a:ea typeface="Calibri"/>
                <a:cs typeface="Calibri"/>
                <a:sym typeface="Calibri"/>
              </a:rPr>
              <a:t>Seleccione una hora para trabajar en su proyecto </a:t>
            </a:r>
            <a:endParaRPr sz="1500">
              <a:latin typeface="Calibri"/>
              <a:ea typeface="Calibri"/>
              <a:cs typeface="Calibri"/>
              <a:sym typeface="Calibri"/>
            </a:endParaRPr>
          </a:p>
          <a:p>
            <a:pPr indent="0" lvl="0" marL="457200" rtl="0" algn="l">
              <a:lnSpc>
                <a:spcPct val="107916"/>
              </a:lnSpc>
              <a:spcBef>
                <a:spcPts val="0"/>
              </a:spcBef>
              <a:spcAft>
                <a:spcPts val="0"/>
              </a:spcAft>
              <a:buSzPts val="2100"/>
              <a:buNone/>
            </a:pPr>
            <a:r>
              <a:t/>
            </a:r>
            <a:endParaRPr sz="1500">
              <a:latin typeface="Calibri"/>
              <a:ea typeface="Calibri"/>
              <a:cs typeface="Calibri"/>
              <a:sym typeface="Calibri"/>
            </a:endParaRPr>
          </a:p>
          <a:p>
            <a:pPr indent="-323850" lvl="0" marL="457200" rtl="0" algn="l">
              <a:lnSpc>
                <a:spcPct val="107916"/>
              </a:lnSpc>
              <a:spcBef>
                <a:spcPts val="0"/>
              </a:spcBef>
              <a:spcAft>
                <a:spcPts val="0"/>
              </a:spcAft>
              <a:buSzPts val="1500"/>
              <a:buFont typeface="Calibri"/>
              <a:buChar char="❏"/>
            </a:pPr>
            <a:r>
              <a:rPr lang="en" sz="1500">
                <a:latin typeface="Calibri"/>
                <a:ea typeface="Calibri"/>
                <a:cs typeface="Calibri"/>
                <a:sym typeface="Calibri"/>
              </a:rPr>
              <a:t>Escoge UN tema/comportamiento</a:t>
            </a:r>
            <a:endParaRPr sz="1500">
              <a:latin typeface="Calibri"/>
              <a:ea typeface="Calibri"/>
              <a:cs typeface="Calibri"/>
              <a:sym typeface="Calibri"/>
            </a:endParaRPr>
          </a:p>
          <a:p>
            <a:pPr indent="0" lvl="0" marL="457200" rtl="0" algn="l">
              <a:lnSpc>
                <a:spcPct val="107916"/>
              </a:lnSpc>
              <a:spcBef>
                <a:spcPts val="0"/>
              </a:spcBef>
              <a:spcAft>
                <a:spcPts val="0"/>
              </a:spcAft>
              <a:buSzPts val="2100"/>
              <a:buNone/>
            </a:pPr>
            <a:r>
              <a:t/>
            </a:r>
            <a:endParaRPr sz="1500">
              <a:latin typeface="Calibri"/>
              <a:ea typeface="Calibri"/>
              <a:cs typeface="Calibri"/>
              <a:sym typeface="Calibri"/>
            </a:endParaRPr>
          </a:p>
          <a:p>
            <a:pPr indent="-323850" lvl="0" marL="457200" rtl="0" algn="l">
              <a:lnSpc>
                <a:spcPct val="107916"/>
              </a:lnSpc>
              <a:spcBef>
                <a:spcPts val="0"/>
              </a:spcBef>
              <a:spcAft>
                <a:spcPts val="0"/>
              </a:spcAft>
              <a:buSzPts val="1500"/>
              <a:buFont typeface="Calibri"/>
              <a:buChar char="❏"/>
            </a:pPr>
            <a:r>
              <a:rPr lang="en" sz="1500">
                <a:latin typeface="Calibri"/>
                <a:ea typeface="Calibri"/>
                <a:cs typeface="Calibri"/>
                <a:sym typeface="Calibri"/>
              </a:rPr>
              <a:t>Elija un enfoque de marketing social </a:t>
            </a:r>
            <a:endParaRPr sz="1500">
              <a:latin typeface="Calibri"/>
              <a:ea typeface="Calibri"/>
              <a:cs typeface="Calibri"/>
              <a:sym typeface="Calibri"/>
            </a:endParaRPr>
          </a:p>
          <a:p>
            <a:pPr indent="0" lvl="0" marL="457200" rtl="0" algn="l">
              <a:lnSpc>
                <a:spcPct val="107916"/>
              </a:lnSpc>
              <a:spcBef>
                <a:spcPts val="0"/>
              </a:spcBef>
              <a:spcAft>
                <a:spcPts val="0"/>
              </a:spcAft>
              <a:buSzPts val="2100"/>
              <a:buNone/>
            </a:pPr>
            <a:r>
              <a:t/>
            </a:r>
            <a:endParaRPr sz="1500">
              <a:latin typeface="Calibri"/>
              <a:ea typeface="Calibri"/>
              <a:cs typeface="Calibri"/>
              <a:sym typeface="Calibri"/>
            </a:endParaRPr>
          </a:p>
          <a:p>
            <a:pPr indent="-323850" lvl="0" marL="457200" rtl="0" algn="l">
              <a:lnSpc>
                <a:spcPct val="107916"/>
              </a:lnSpc>
              <a:spcBef>
                <a:spcPts val="0"/>
              </a:spcBef>
              <a:spcAft>
                <a:spcPts val="0"/>
              </a:spcAft>
              <a:buSzPts val="1500"/>
              <a:buFont typeface="Calibri"/>
              <a:buChar char="❏"/>
            </a:pPr>
            <a:r>
              <a:rPr lang="en" sz="1500">
                <a:latin typeface="Calibri"/>
                <a:ea typeface="Calibri"/>
                <a:cs typeface="Calibri"/>
                <a:sym typeface="Calibri"/>
              </a:rPr>
              <a:t>Elija un estilo de material</a:t>
            </a:r>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5" name="Shape 325"/>
        <p:cNvGrpSpPr/>
        <p:nvPr/>
      </p:nvGrpSpPr>
      <p:grpSpPr>
        <a:xfrm>
          <a:off x="0" y="0"/>
          <a:ext cx="0" cy="0"/>
          <a:chOff x="0" y="0"/>
          <a:chExt cx="0" cy="0"/>
        </a:xfrm>
      </p:grpSpPr>
      <p:sp>
        <p:nvSpPr>
          <p:cNvPr id="326" name="Google Shape;326;p22"/>
          <p:cNvSpPr txBox="1"/>
          <p:nvPr>
            <p:ph type="title"/>
          </p:nvPr>
        </p:nvSpPr>
        <p:spPr>
          <a:xfrm>
            <a:off x="311700" y="445025"/>
            <a:ext cx="8520600" cy="572700"/>
          </a:xfrm>
          <a:prstGeom prst="rect">
            <a:avLst/>
          </a:prstGeom>
          <a:noFill/>
          <a:ln>
            <a:noFill/>
          </a:ln>
        </p:spPr>
        <p:txBody>
          <a:bodyPr anchorCtr="0" anchor="ctr" bIns="34275" lIns="68575" spcFirstLastPara="1" rIns="68575" wrap="square" tIns="34275">
            <a:normAutofit/>
          </a:bodyPr>
          <a:lstStyle/>
          <a:p>
            <a:pPr indent="0" lvl="0" marL="0" rtl="0" algn="ctr">
              <a:lnSpc>
                <a:spcPct val="90000"/>
              </a:lnSpc>
              <a:spcBef>
                <a:spcPts val="0"/>
              </a:spcBef>
              <a:spcAft>
                <a:spcPts val="0"/>
              </a:spcAft>
              <a:buSzPts val="2800"/>
              <a:buNone/>
            </a:pPr>
            <a:r>
              <a:rPr lang="en"/>
              <a:t>RECORDATORIO:</a:t>
            </a:r>
            <a:endParaRPr/>
          </a:p>
        </p:txBody>
      </p:sp>
      <p:sp>
        <p:nvSpPr>
          <p:cNvPr id="327" name="Google Shape;327;p22"/>
          <p:cNvSpPr txBox="1"/>
          <p:nvPr>
            <p:ph idx="1" type="body"/>
          </p:nvPr>
        </p:nvSpPr>
        <p:spPr>
          <a:xfrm>
            <a:off x="311700" y="1152475"/>
            <a:ext cx="8520600" cy="3416400"/>
          </a:xfrm>
          <a:prstGeom prst="rect">
            <a:avLst/>
          </a:prstGeom>
          <a:noFill/>
          <a:ln>
            <a:noFill/>
          </a:ln>
        </p:spPr>
        <p:txBody>
          <a:bodyPr anchorCtr="0" anchor="t" bIns="34275" lIns="68575" spcFirstLastPara="1" rIns="68575" wrap="square" tIns="34275">
            <a:normAutofit/>
          </a:bodyPr>
          <a:lstStyle/>
          <a:p>
            <a:pPr indent="0" lvl="0" marL="0" rtl="0" algn="ctr">
              <a:lnSpc>
                <a:spcPct val="90000"/>
              </a:lnSpc>
              <a:spcBef>
                <a:spcPts val="800"/>
              </a:spcBef>
              <a:spcAft>
                <a:spcPts val="0"/>
              </a:spcAft>
              <a:buSzPts val="2100"/>
              <a:buNone/>
            </a:pPr>
            <a:r>
              <a:rPr lang="en"/>
              <a:t>La actividad de PSA se vence → ¡El próximo jueves en nuestra reunión final!</a:t>
            </a:r>
            <a:endParaRPr/>
          </a:p>
          <a:p>
            <a:pPr indent="0" lvl="0" marL="0" rtl="0" algn="ctr">
              <a:lnSpc>
                <a:spcPct val="90000"/>
              </a:lnSpc>
              <a:spcBef>
                <a:spcPts val="800"/>
              </a:spcBef>
              <a:spcAft>
                <a:spcPts val="0"/>
              </a:spcAft>
              <a:buSzPts val="2100"/>
              <a:buNone/>
            </a:pPr>
            <a:r>
              <a:t/>
            </a:r>
            <a:endParaRPr/>
          </a:p>
          <a:p>
            <a:pPr indent="0" lvl="0" marL="0" rtl="0" algn="ctr">
              <a:lnSpc>
                <a:spcPct val="90000"/>
              </a:lnSpc>
              <a:spcBef>
                <a:spcPts val="800"/>
              </a:spcBef>
              <a:spcAft>
                <a:spcPts val="0"/>
              </a:spcAft>
              <a:buSzPts val="2100"/>
              <a:buNone/>
            </a:pPr>
            <a:r>
              <a:rPr lang="en">
                <a:solidFill>
                  <a:srgbClr val="6FA8DC"/>
                </a:solidFill>
              </a:rPr>
              <a:t>Poner la forma de que los estudiantes presenten su PSA aquí. Puede ser un enlace a una carpeta de Google, un correo electrónico u otro método electrónico de presentación.</a:t>
            </a:r>
            <a:endParaRPr>
              <a:solidFill>
                <a:srgbClr val="6FA8DC"/>
              </a:solidFill>
            </a:endParaRPr>
          </a:p>
          <a:p>
            <a:pPr indent="0" lvl="0" marL="0" rtl="0" algn="ctr">
              <a:lnSpc>
                <a:spcPct val="90000"/>
              </a:lnSpc>
              <a:spcBef>
                <a:spcPts val="800"/>
              </a:spcBef>
              <a:spcAft>
                <a:spcPts val="0"/>
              </a:spcAft>
              <a:buSzPts val="2100"/>
              <a:buNone/>
            </a:pPr>
            <a:r>
              <a:t/>
            </a:r>
            <a:endParaRPr/>
          </a:p>
          <a:p>
            <a:pPr indent="0" lvl="0" marL="0" rtl="0" algn="ctr">
              <a:lnSpc>
                <a:spcPct val="90000"/>
              </a:lnSpc>
              <a:spcBef>
                <a:spcPts val="800"/>
              </a:spcBef>
              <a:spcAft>
                <a:spcPts val="0"/>
              </a:spcAft>
              <a:buSzPts val="2100"/>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07" name="Shape 207"/>
        <p:cNvGrpSpPr/>
        <p:nvPr/>
      </p:nvGrpSpPr>
      <p:grpSpPr>
        <a:xfrm>
          <a:off x="0" y="0"/>
          <a:ext cx="0" cy="0"/>
          <a:chOff x="0" y="0"/>
          <a:chExt cx="0" cy="0"/>
        </a:xfrm>
      </p:grpSpPr>
      <p:sp>
        <p:nvSpPr>
          <p:cNvPr id="208" name="Google Shape;208;p3"/>
          <p:cNvSpPr txBox="1"/>
          <p:nvPr>
            <p:ph type="title"/>
          </p:nvPr>
        </p:nvSpPr>
        <p:spPr>
          <a:xfrm>
            <a:off x="365625" y="1874951"/>
            <a:ext cx="8113500" cy="1866300"/>
          </a:xfrm>
          <a:prstGeom prst="rect">
            <a:avLst/>
          </a:prstGeom>
          <a:noFill/>
          <a:ln>
            <a:noFill/>
          </a:ln>
        </p:spPr>
        <p:txBody>
          <a:bodyPr anchorCtr="0" anchor="ctr" bIns="34275" lIns="68575" spcFirstLastPara="1" rIns="68575" wrap="square" tIns="34275">
            <a:normAutofit fontScale="90000"/>
          </a:bodyPr>
          <a:lstStyle/>
          <a:p>
            <a:pPr indent="0" lvl="0" marL="914400" rtl="0" algn="l">
              <a:lnSpc>
                <a:spcPct val="107916"/>
              </a:lnSpc>
              <a:spcBef>
                <a:spcPts val="0"/>
              </a:spcBef>
              <a:spcAft>
                <a:spcPts val="0"/>
              </a:spcAft>
              <a:buSzPct val="120370"/>
              <a:buNone/>
            </a:pPr>
            <a:r>
              <a:rPr b="1" lang="en" sz="2400">
                <a:solidFill>
                  <a:schemeClr val="dk1"/>
                </a:solidFill>
                <a:latin typeface="Calibri"/>
                <a:ea typeface="Calibri"/>
                <a:cs typeface="Calibri"/>
                <a:sym typeface="Calibri"/>
              </a:rPr>
              <a:t>Cómo influimos en los comportamientos de las personas:</a:t>
            </a:r>
            <a:endParaRPr b="1" sz="2400">
              <a:solidFill>
                <a:schemeClr val="dk1"/>
              </a:solidFill>
              <a:latin typeface="Calibri"/>
              <a:ea typeface="Calibri"/>
              <a:cs typeface="Calibri"/>
              <a:sym typeface="Calibri"/>
            </a:endParaRPr>
          </a:p>
          <a:p>
            <a:pPr indent="0" lvl="0" marL="914400" rtl="0" algn="l">
              <a:lnSpc>
                <a:spcPct val="107916"/>
              </a:lnSpc>
              <a:spcBef>
                <a:spcPts val="0"/>
              </a:spcBef>
              <a:spcAft>
                <a:spcPts val="0"/>
              </a:spcAft>
              <a:buSzPct val="120370"/>
              <a:buNone/>
            </a:pPr>
            <a:r>
              <a:rPr b="1" lang="en" sz="2400">
                <a:solidFill>
                  <a:schemeClr val="dk1"/>
                </a:solidFill>
                <a:latin typeface="Calibri"/>
                <a:ea typeface="Calibri"/>
                <a:cs typeface="Calibri"/>
                <a:sym typeface="Calibri"/>
              </a:rPr>
              <a:t> </a:t>
            </a:r>
            <a:endParaRPr b="1" sz="2400">
              <a:solidFill>
                <a:schemeClr val="dk1"/>
              </a:solidFill>
              <a:latin typeface="Calibri"/>
              <a:ea typeface="Calibri"/>
              <a:cs typeface="Calibri"/>
              <a:sym typeface="Calibri"/>
            </a:endParaRPr>
          </a:p>
          <a:p>
            <a:pPr indent="-365760" lvl="2" marL="1371600" rtl="0" algn="l">
              <a:lnSpc>
                <a:spcPct val="107916"/>
              </a:lnSpc>
              <a:spcBef>
                <a:spcPts val="0"/>
              </a:spcBef>
              <a:spcAft>
                <a:spcPts val="0"/>
              </a:spcAft>
              <a:buClr>
                <a:schemeClr val="dk1"/>
              </a:buClr>
              <a:buSzPct val="100000"/>
              <a:buFont typeface="Calibri"/>
              <a:buChar char="❏"/>
            </a:pPr>
            <a:r>
              <a:rPr b="1" lang="en" sz="2400">
                <a:solidFill>
                  <a:schemeClr val="dk1"/>
                </a:solidFill>
                <a:latin typeface="Calibri"/>
                <a:ea typeface="Calibri"/>
                <a:cs typeface="Calibri"/>
                <a:sym typeface="Calibri"/>
              </a:rPr>
              <a:t>motivar</a:t>
            </a:r>
            <a:endParaRPr b="1" sz="2400">
              <a:solidFill>
                <a:schemeClr val="dk1"/>
              </a:solidFill>
              <a:latin typeface="Calibri"/>
              <a:ea typeface="Calibri"/>
              <a:cs typeface="Calibri"/>
              <a:sym typeface="Calibri"/>
            </a:endParaRPr>
          </a:p>
          <a:p>
            <a:pPr indent="-365760" lvl="2" marL="1371600" rtl="0" algn="l">
              <a:lnSpc>
                <a:spcPct val="107916"/>
              </a:lnSpc>
              <a:spcBef>
                <a:spcPts val="0"/>
              </a:spcBef>
              <a:spcAft>
                <a:spcPts val="0"/>
              </a:spcAft>
              <a:buClr>
                <a:schemeClr val="dk1"/>
              </a:buClr>
              <a:buSzPct val="100000"/>
              <a:buFont typeface="Calibri"/>
              <a:buChar char="❏"/>
            </a:pPr>
            <a:r>
              <a:rPr b="1" lang="en" sz="2400">
                <a:solidFill>
                  <a:schemeClr val="dk1"/>
                </a:solidFill>
                <a:latin typeface="Calibri"/>
                <a:ea typeface="Calibri"/>
                <a:cs typeface="Calibri"/>
                <a:sym typeface="Calibri"/>
              </a:rPr>
              <a:t>cambiar las actitudes</a:t>
            </a:r>
            <a:endParaRPr b="1" sz="2400">
              <a:solidFill>
                <a:schemeClr val="dk1"/>
              </a:solidFill>
              <a:latin typeface="Calibri"/>
              <a:ea typeface="Calibri"/>
              <a:cs typeface="Calibri"/>
              <a:sym typeface="Calibri"/>
            </a:endParaRPr>
          </a:p>
          <a:p>
            <a:pPr indent="-365760" lvl="2" marL="1371600" rtl="0" algn="l">
              <a:lnSpc>
                <a:spcPct val="107916"/>
              </a:lnSpc>
              <a:spcBef>
                <a:spcPts val="0"/>
              </a:spcBef>
              <a:spcAft>
                <a:spcPts val="0"/>
              </a:spcAft>
              <a:buClr>
                <a:schemeClr val="dk1"/>
              </a:buClr>
              <a:buSzPct val="100000"/>
              <a:buFont typeface="Calibri"/>
              <a:buChar char="❏"/>
            </a:pPr>
            <a:r>
              <a:rPr b="1" lang="en" sz="2400">
                <a:solidFill>
                  <a:schemeClr val="dk1"/>
                </a:solidFill>
                <a:latin typeface="Calibri"/>
                <a:ea typeface="Calibri"/>
                <a:cs typeface="Calibri"/>
                <a:sym typeface="Calibri"/>
              </a:rPr>
              <a:t>educar</a:t>
            </a:r>
            <a:endParaRPr b="1" sz="2400">
              <a:solidFill>
                <a:schemeClr val="dk1"/>
              </a:solidFill>
              <a:latin typeface="Calibri"/>
              <a:ea typeface="Calibri"/>
              <a:cs typeface="Calibri"/>
              <a:sym typeface="Calibri"/>
            </a:endParaRPr>
          </a:p>
          <a:p>
            <a:pPr indent="-365760" lvl="2" marL="1371600" rtl="0" algn="l">
              <a:lnSpc>
                <a:spcPct val="107916"/>
              </a:lnSpc>
              <a:spcBef>
                <a:spcPts val="0"/>
              </a:spcBef>
              <a:spcAft>
                <a:spcPts val="0"/>
              </a:spcAft>
              <a:buClr>
                <a:schemeClr val="dk1"/>
              </a:buClr>
              <a:buSzPct val="100000"/>
              <a:buFont typeface="Calibri"/>
              <a:buChar char="❏"/>
            </a:pPr>
            <a:r>
              <a:rPr b="1" lang="en" sz="2400">
                <a:solidFill>
                  <a:schemeClr val="dk1"/>
                </a:solidFill>
                <a:latin typeface="Calibri"/>
                <a:ea typeface="Calibri"/>
                <a:cs typeface="Calibri"/>
                <a:sym typeface="Calibri"/>
              </a:rPr>
              <a:t>aplicar la política</a:t>
            </a:r>
            <a:endParaRPr b="1" sz="2400">
              <a:solidFill>
                <a:schemeClr val="dk1"/>
              </a:solidFill>
              <a:latin typeface="Calibri"/>
              <a:ea typeface="Calibri"/>
              <a:cs typeface="Calibri"/>
              <a:sym typeface="Calibri"/>
            </a:endParaRPr>
          </a:p>
          <a:p>
            <a:pPr indent="-365760" lvl="2" marL="1371600" rtl="0" algn="l">
              <a:lnSpc>
                <a:spcPct val="107916"/>
              </a:lnSpc>
              <a:spcBef>
                <a:spcPts val="0"/>
              </a:spcBef>
              <a:spcAft>
                <a:spcPts val="0"/>
              </a:spcAft>
              <a:buClr>
                <a:schemeClr val="dk1"/>
              </a:buClr>
              <a:buSzPct val="100000"/>
              <a:buFont typeface="Calibri"/>
              <a:buChar char="❏"/>
            </a:pPr>
            <a:r>
              <a:rPr b="1" lang="en" sz="2400">
                <a:solidFill>
                  <a:schemeClr val="dk1"/>
                </a:solidFill>
                <a:latin typeface="Calibri"/>
                <a:ea typeface="Calibri"/>
                <a:cs typeface="Calibri"/>
                <a:sym typeface="Calibri"/>
              </a:rPr>
              <a:t>influencia con la presión de los compañeros</a:t>
            </a:r>
            <a:endParaRPr b="1" sz="2400">
              <a:solidFill>
                <a:schemeClr val="dk1"/>
              </a:solidFill>
              <a:latin typeface="Calibri"/>
              <a:ea typeface="Calibri"/>
              <a:cs typeface="Calibri"/>
              <a:sym typeface="Calibri"/>
            </a:endParaRPr>
          </a:p>
          <a:p>
            <a:pPr indent="-365760" lvl="2" marL="1371600" rtl="0" algn="l">
              <a:lnSpc>
                <a:spcPct val="107916"/>
              </a:lnSpc>
              <a:spcBef>
                <a:spcPts val="0"/>
              </a:spcBef>
              <a:spcAft>
                <a:spcPts val="0"/>
              </a:spcAft>
              <a:buClr>
                <a:schemeClr val="dk1"/>
              </a:buClr>
              <a:buSzPct val="100000"/>
              <a:buFont typeface="Calibri"/>
              <a:buChar char="❏"/>
            </a:pPr>
            <a:r>
              <a:rPr b="1" lang="en" sz="2400">
                <a:solidFill>
                  <a:schemeClr val="dk1"/>
                </a:solidFill>
                <a:latin typeface="Calibri"/>
                <a:ea typeface="Calibri"/>
                <a:cs typeface="Calibri"/>
                <a:sym typeface="Calibri"/>
              </a:rPr>
              <a:t>superar las barreras</a:t>
            </a:r>
            <a:endParaRPr b="1" sz="2400">
              <a:solidFill>
                <a:schemeClr val="dk1"/>
              </a:solidFill>
              <a:latin typeface="Calibri"/>
              <a:ea typeface="Calibri"/>
              <a:cs typeface="Calibri"/>
              <a:sym typeface="Calibri"/>
            </a:endParaRPr>
          </a:p>
        </p:txBody>
      </p:sp>
      <p:sp>
        <p:nvSpPr>
          <p:cNvPr id="209" name="Google Shape;209;p3"/>
          <p:cNvSpPr txBox="1"/>
          <p:nvPr/>
        </p:nvSpPr>
        <p:spPr>
          <a:xfrm>
            <a:off x="1353650" y="117750"/>
            <a:ext cx="6914700" cy="815700"/>
          </a:xfrm>
          <a:prstGeom prst="rect">
            <a:avLst/>
          </a:prstGeom>
          <a:noFill/>
          <a:ln>
            <a:noFill/>
          </a:ln>
        </p:spPr>
        <p:txBody>
          <a:bodyPr anchorCtr="0" anchor="t" bIns="91425" lIns="91425" spcFirstLastPara="1" rIns="91425" wrap="square" tIns="91425">
            <a:spAutoFit/>
          </a:bodyPr>
          <a:lstStyle/>
          <a:p>
            <a:pPr indent="0" lvl="0" marL="0" marR="0" rtl="0" algn="ctr">
              <a:lnSpc>
                <a:spcPct val="100000"/>
              </a:lnSpc>
              <a:spcBef>
                <a:spcPts val="0"/>
              </a:spcBef>
              <a:spcAft>
                <a:spcPts val="0"/>
              </a:spcAft>
              <a:buClr>
                <a:srgbClr val="000000"/>
              </a:buClr>
              <a:buSzPts val="4100"/>
              <a:buFont typeface="Arial"/>
              <a:buNone/>
            </a:pPr>
            <a:r>
              <a:rPr b="0" i="0" lang="en" sz="4100" u="none" cap="none" strike="noStrike">
                <a:solidFill>
                  <a:schemeClr val="lt1"/>
                </a:solidFill>
                <a:latin typeface="Arial"/>
                <a:ea typeface="Arial"/>
                <a:cs typeface="Arial"/>
                <a:sym typeface="Arial"/>
              </a:rPr>
              <a:t>Ejemplos de PSA</a:t>
            </a:r>
            <a:endParaRPr b="0" i="0" sz="4100" u="none" cap="none" strike="noStrike">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3" name="Shape 213"/>
        <p:cNvGrpSpPr/>
        <p:nvPr/>
      </p:nvGrpSpPr>
      <p:grpSpPr>
        <a:xfrm>
          <a:off x="0" y="0"/>
          <a:ext cx="0" cy="0"/>
          <a:chOff x="0" y="0"/>
          <a:chExt cx="0" cy="0"/>
        </a:xfrm>
      </p:grpSpPr>
      <p:sp>
        <p:nvSpPr>
          <p:cNvPr id="214" name="Google Shape;214;p4"/>
          <p:cNvSpPr txBox="1"/>
          <p:nvPr>
            <p:ph type="ctrTitle"/>
          </p:nvPr>
        </p:nvSpPr>
        <p:spPr>
          <a:xfrm>
            <a:off x="1143000" y="624058"/>
            <a:ext cx="6858000" cy="17907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SzPts val="4100"/>
              <a:buNone/>
            </a:pPr>
            <a:r>
              <a:t/>
            </a:r>
            <a:endParaRPr/>
          </a:p>
        </p:txBody>
      </p:sp>
      <p:sp>
        <p:nvSpPr>
          <p:cNvPr id="215" name="Google Shape;215;p4"/>
          <p:cNvSpPr txBox="1"/>
          <p:nvPr>
            <p:ph idx="1" type="subTitle"/>
          </p:nvPr>
        </p:nvSpPr>
        <p:spPr>
          <a:xfrm>
            <a:off x="1143000" y="2605404"/>
            <a:ext cx="6858000" cy="1241700"/>
          </a:xfrm>
          <a:prstGeom prst="rect">
            <a:avLst/>
          </a:prstGeom>
          <a:noFill/>
          <a:ln>
            <a:noFill/>
          </a:ln>
        </p:spPr>
        <p:txBody>
          <a:bodyPr anchorCtr="0" anchor="t" bIns="34275" lIns="68575" spcFirstLastPara="1" rIns="68575" wrap="square" tIns="34275">
            <a:normAutofit/>
          </a:bodyPr>
          <a:lstStyle/>
          <a:p>
            <a:pPr indent="0" lvl="0" marL="0" rtl="0" algn="ctr">
              <a:lnSpc>
                <a:spcPct val="90000"/>
              </a:lnSpc>
              <a:spcBef>
                <a:spcPts val="800"/>
              </a:spcBef>
              <a:spcAft>
                <a:spcPts val="0"/>
              </a:spcAft>
              <a:buSzPts val="2000"/>
              <a:buNone/>
            </a:pPr>
            <a:r>
              <a:t/>
            </a:r>
            <a:endParaRPr/>
          </a:p>
        </p:txBody>
      </p:sp>
      <p:pic>
        <p:nvPicPr>
          <p:cNvPr id="216" name="Google Shape;216;p4"/>
          <p:cNvPicPr preferRelativeResize="0"/>
          <p:nvPr/>
        </p:nvPicPr>
        <p:blipFill rotWithShape="1">
          <a:blip r:embed="rId3">
            <a:alphaModFix/>
          </a:blip>
          <a:srcRect b="0" l="0" r="0" t="0"/>
          <a:stretch/>
        </p:blipFill>
        <p:spPr>
          <a:xfrm>
            <a:off x="73025" y="152400"/>
            <a:ext cx="9144000" cy="457200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20" name="Shape 220"/>
        <p:cNvGrpSpPr/>
        <p:nvPr/>
      </p:nvGrpSpPr>
      <p:grpSpPr>
        <a:xfrm>
          <a:off x="0" y="0"/>
          <a:ext cx="0" cy="0"/>
          <a:chOff x="0" y="0"/>
          <a:chExt cx="0" cy="0"/>
        </a:xfrm>
      </p:grpSpPr>
      <p:sp>
        <p:nvSpPr>
          <p:cNvPr id="221" name="Google Shape;221;p5"/>
          <p:cNvSpPr txBox="1"/>
          <p:nvPr>
            <p:ph type="title"/>
          </p:nvPr>
        </p:nvSpPr>
        <p:spPr>
          <a:xfrm>
            <a:off x="513550" y="235340"/>
            <a:ext cx="8113500" cy="5757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SzPts val="2600"/>
              <a:buNone/>
            </a:pPr>
            <a:r>
              <a:rPr lang="en"/>
              <a:t>Vídeo</a:t>
            </a:r>
            <a:endParaRPr/>
          </a:p>
        </p:txBody>
      </p:sp>
      <p:pic>
        <p:nvPicPr>
          <p:cNvPr descr="For more information about SU2C and COVID-19 resources for cancer patients, visit https://www.StandUpToCancer.org/COVID19.&#10;&#10;Subscribe now to be notified of future live events and new uploads: https://www.youtube.com/user/SU2C?sub=&#10; &#10;Shop for Stand Up To Cancer merchandise: http://www.shopSU2C.org&#10; &#10;More Stand Up To Cancer channels:&#10;https://facebook.com/SU2C&#10;https://twitter.com/SU2C&#10;https://instagram.com/SU2C&#10;&#10;Spanish channel: https://www.youtube.com/channel/UCM3UWN0QDzN9CtwizR29ATg" id="222" name="Google Shape;222;p5" title="COVID-19 Stop the Spread: Don’t Touch Your Face PSA">
            <a:hlinkClick r:id="rId3"/>
          </p:cNvPr>
          <p:cNvPicPr preferRelativeResize="0"/>
          <p:nvPr/>
        </p:nvPicPr>
        <p:blipFill rotWithShape="1">
          <a:blip r:embed="rId4">
            <a:alphaModFix/>
          </a:blip>
          <a:srcRect b="0" l="0" r="0" t="0"/>
          <a:stretch/>
        </p:blipFill>
        <p:spPr>
          <a:xfrm>
            <a:off x="2467075" y="1159800"/>
            <a:ext cx="4471426" cy="3353575"/>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22"/>
                                        </p:tgtEl>
                                        <p:attrNameLst>
                                          <p:attrName>style.visibility</p:attrName>
                                        </p:attrNameLst>
                                      </p:cBhvr>
                                      <p:to>
                                        <p:strVal val="visible"/>
                                      </p:to>
                                    </p:set>
                                    <p:animEffect filter="fade" transition="in">
                                      <p:cBhvr>
                                        <p:cTn dur="1000"/>
                                        <p:tgtEl>
                                          <p:spTgt spid="22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26" name="Shape 226"/>
        <p:cNvGrpSpPr/>
        <p:nvPr/>
      </p:nvGrpSpPr>
      <p:grpSpPr>
        <a:xfrm>
          <a:off x="0" y="0"/>
          <a:ext cx="0" cy="0"/>
          <a:chOff x="0" y="0"/>
          <a:chExt cx="0" cy="0"/>
        </a:xfrm>
      </p:grpSpPr>
      <p:pic>
        <p:nvPicPr>
          <p:cNvPr id="227" name="Google Shape;227;p6"/>
          <p:cNvPicPr preferRelativeResize="0"/>
          <p:nvPr/>
        </p:nvPicPr>
        <p:blipFill rotWithShape="1">
          <a:blip r:embed="rId3">
            <a:alphaModFix/>
          </a:blip>
          <a:srcRect b="0" l="0" r="0" t="0"/>
          <a:stretch/>
        </p:blipFill>
        <p:spPr>
          <a:xfrm>
            <a:off x="2018123" y="888146"/>
            <a:ext cx="2821976" cy="4095403"/>
          </a:xfrm>
          <a:prstGeom prst="rect">
            <a:avLst/>
          </a:prstGeom>
          <a:noFill/>
          <a:ln>
            <a:noFill/>
          </a:ln>
        </p:spPr>
      </p:pic>
      <p:sp>
        <p:nvSpPr>
          <p:cNvPr id="228" name="Google Shape;228;p6"/>
          <p:cNvSpPr txBox="1"/>
          <p:nvPr>
            <p:ph type="title"/>
          </p:nvPr>
        </p:nvSpPr>
        <p:spPr>
          <a:xfrm>
            <a:off x="513550" y="235340"/>
            <a:ext cx="8113500" cy="575700"/>
          </a:xfrm>
          <a:prstGeom prst="rect">
            <a:avLst/>
          </a:prstGeom>
          <a:noFill/>
          <a:ln>
            <a:noFill/>
          </a:ln>
        </p:spPr>
        <p:txBody>
          <a:bodyPr anchorCtr="0" anchor="ctr" bIns="34275" lIns="68575" spcFirstLastPara="1" rIns="68575" wrap="square" tIns="34275">
            <a:normAutofit fontScale="90000"/>
          </a:bodyPr>
          <a:lstStyle/>
          <a:p>
            <a:pPr indent="0" lvl="0" marL="0" rtl="0" algn="l">
              <a:lnSpc>
                <a:spcPct val="90000"/>
              </a:lnSpc>
              <a:spcBef>
                <a:spcPts val="0"/>
              </a:spcBef>
              <a:spcAft>
                <a:spcPts val="0"/>
              </a:spcAft>
              <a:buSzPct val="78078"/>
              <a:buNone/>
            </a:pPr>
            <a:r>
              <a:rPr lang="en" sz="3700"/>
              <a:t>Publicación en las redes sociales</a:t>
            </a:r>
            <a:endParaRPr sz="37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32" name="Shape 232"/>
        <p:cNvGrpSpPr/>
        <p:nvPr/>
      </p:nvGrpSpPr>
      <p:grpSpPr>
        <a:xfrm>
          <a:off x="0" y="0"/>
          <a:ext cx="0" cy="0"/>
          <a:chOff x="0" y="0"/>
          <a:chExt cx="0" cy="0"/>
        </a:xfrm>
      </p:grpSpPr>
      <p:pic>
        <p:nvPicPr>
          <p:cNvPr id="233" name="Google Shape;233;p7"/>
          <p:cNvPicPr preferRelativeResize="0"/>
          <p:nvPr/>
        </p:nvPicPr>
        <p:blipFill rotWithShape="1">
          <a:blip r:embed="rId3">
            <a:alphaModFix/>
          </a:blip>
          <a:srcRect b="0" l="49961" r="0" t="0"/>
          <a:stretch/>
        </p:blipFill>
        <p:spPr>
          <a:xfrm>
            <a:off x="3337675" y="290375"/>
            <a:ext cx="2865174" cy="4294475"/>
          </a:xfrm>
          <a:prstGeom prst="rect">
            <a:avLst/>
          </a:prstGeom>
          <a:noFill/>
          <a:ln>
            <a:noFill/>
          </a:ln>
        </p:spPr>
      </p:pic>
      <p:sp>
        <p:nvSpPr>
          <p:cNvPr id="234" name="Google Shape;234;p7"/>
          <p:cNvSpPr txBox="1"/>
          <p:nvPr>
            <p:ph type="title"/>
          </p:nvPr>
        </p:nvSpPr>
        <p:spPr>
          <a:xfrm>
            <a:off x="513550" y="235340"/>
            <a:ext cx="8113500" cy="5757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SzPts val="2600"/>
              <a:buNone/>
            </a:pPr>
            <a:r>
              <a:rPr lang="en"/>
              <a:t>Meme</a:t>
            </a:r>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38" name="Shape 238"/>
        <p:cNvGrpSpPr/>
        <p:nvPr/>
      </p:nvGrpSpPr>
      <p:grpSpPr>
        <a:xfrm>
          <a:off x="0" y="0"/>
          <a:ext cx="0" cy="0"/>
          <a:chOff x="0" y="0"/>
          <a:chExt cx="0" cy="0"/>
        </a:xfrm>
      </p:grpSpPr>
      <p:sp>
        <p:nvSpPr>
          <p:cNvPr id="239" name="Google Shape;239;p8"/>
          <p:cNvSpPr txBox="1"/>
          <p:nvPr>
            <p:ph type="title"/>
          </p:nvPr>
        </p:nvSpPr>
        <p:spPr>
          <a:xfrm>
            <a:off x="513550" y="235340"/>
            <a:ext cx="8113500" cy="5757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SzPts val="2600"/>
              <a:buNone/>
            </a:pPr>
            <a:r>
              <a:rPr lang="en"/>
              <a:t>Vídeo persuasivo</a:t>
            </a:r>
            <a:endParaRPr/>
          </a:p>
        </p:txBody>
      </p:sp>
      <p:pic>
        <p:nvPicPr>
          <p:cNvPr descr="Former Presidents Barack Obama, George W. Bush, Bill Clinton, Jimmy Carter and former First Ladies Michelle Obama, Laura Bush, Hillary Clinton and Rosalynn Carter discuss the important role of COVID-19 vaccination in getting back to the moments we miss and love. To get the latest information on the COVID-19 vaccines, visit GetVaccineAnswers.org.&#10;&#10;Subscribe for Ad Council’s latest PSAs: http://bit.ly/SubscribeAdCouncil&#10;&#10;The Ad Council is where creativity and causes converge. We bring together the most creative minds in advertising, media, technology and marketing to address many of the nation’s most important causes. We’ve created many of the most iconic campaigns in advertising history in order to raise awareness, inspire action and save lives.&#10;&#10;Visit our website: https://www.adcouncil.org/&#10;Visit Ad Council’s Official Blog: http://bit.ly/BlogAdCouncil&#10;Like us on Facebook: http://bit.ly/LikeAdCouncil&#10;Follow us on Twitter: http://bit.ly/FollowAdCouncil&#10;Follow us on Instagram: http://bit.ly/PinAdCouncil&#10;&#10;[TITLE]" id="240" name="Google Shape;240;p8" title="Former Presidents and First Ladies ‘It’s Up To You’ :60 | Ad Council and COVID Collaborative">
            <a:hlinkClick r:id="rId3"/>
          </p:cNvPr>
          <p:cNvPicPr preferRelativeResize="0"/>
          <p:nvPr/>
        </p:nvPicPr>
        <p:blipFill rotWithShape="1">
          <a:blip r:embed="rId4">
            <a:alphaModFix/>
          </a:blip>
          <a:srcRect b="0" l="0" r="0" t="0"/>
          <a:stretch/>
        </p:blipFill>
        <p:spPr>
          <a:xfrm>
            <a:off x="2469150" y="1191650"/>
            <a:ext cx="4308500" cy="3231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40"/>
                                        </p:tgtEl>
                                        <p:attrNameLst>
                                          <p:attrName>style.visibility</p:attrName>
                                        </p:attrNameLst>
                                      </p:cBhvr>
                                      <p:to>
                                        <p:strVal val="visible"/>
                                      </p:to>
                                    </p:set>
                                    <p:animEffect filter="fade" transition="in">
                                      <p:cBhvr>
                                        <p:cTn dur="1000"/>
                                        <p:tgtEl>
                                          <p:spTgt spid="240"/>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44" name="Shape 244"/>
        <p:cNvGrpSpPr/>
        <p:nvPr/>
      </p:nvGrpSpPr>
      <p:grpSpPr>
        <a:xfrm>
          <a:off x="0" y="0"/>
          <a:ext cx="0" cy="0"/>
          <a:chOff x="0" y="0"/>
          <a:chExt cx="0" cy="0"/>
        </a:xfrm>
      </p:grpSpPr>
      <p:pic>
        <p:nvPicPr>
          <p:cNvPr id="245" name="Google Shape;245;p9"/>
          <p:cNvPicPr preferRelativeResize="0"/>
          <p:nvPr/>
        </p:nvPicPr>
        <p:blipFill rotWithShape="1">
          <a:blip r:embed="rId3">
            <a:alphaModFix/>
          </a:blip>
          <a:srcRect b="0" l="0" r="0" t="0"/>
          <a:stretch/>
        </p:blipFill>
        <p:spPr>
          <a:xfrm>
            <a:off x="2307175" y="1243175"/>
            <a:ext cx="4332101" cy="3249075"/>
          </a:xfrm>
          <a:prstGeom prst="rect">
            <a:avLst/>
          </a:prstGeom>
          <a:noFill/>
          <a:ln>
            <a:noFill/>
          </a:ln>
        </p:spPr>
      </p:pic>
      <p:sp>
        <p:nvSpPr>
          <p:cNvPr id="246" name="Google Shape;246;p9"/>
          <p:cNvSpPr txBox="1"/>
          <p:nvPr>
            <p:ph type="title"/>
          </p:nvPr>
        </p:nvSpPr>
        <p:spPr>
          <a:xfrm>
            <a:off x="513550" y="235340"/>
            <a:ext cx="8113500" cy="575700"/>
          </a:xfrm>
          <a:prstGeom prst="rect">
            <a:avLst/>
          </a:prstGeom>
          <a:noFill/>
          <a:ln>
            <a:noFill/>
          </a:ln>
        </p:spPr>
        <p:txBody>
          <a:bodyPr anchorCtr="0" anchor="ctr" bIns="34275" lIns="68575" spcFirstLastPara="1" rIns="68575" wrap="square" tIns="34275">
            <a:normAutofit/>
          </a:bodyPr>
          <a:lstStyle/>
          <a:p>
            <a:pPr indent="0" lvl="0" marL="0" rtl="0" algn="l">
              <a:lnSpc>
                <a:spcPct val="90000"/>
              </a:lnSpc>
              <a:spcBef>
                <a:spcPts val="0"/>
              </a:spcBef>
              <a:spcAft>
                <a:spcPts val="0"/>
              </a:spcAft>
              <a:buSzPts val="2600"/>
              <a:buNone/>
            </a:pPr>
            <a:r>
              <a:rPr lang="en"/>
              <a:t>Políticas - Medio Ambiente</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file>